
<file path=[Content_Types].xml><?xml version="1.0" encoding="utf-8"?>
<Types xmlns="http://schemas.openxmlformats.org/package/2006/content-types">
  <Default Extension="png" ContentType="image/png"/>
  <Default Extension="tiff" ContentType="image/tiff"/>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464" r:id="rId3"/>
    <p:sldId id="422" r:id="rId5"/>
    <p:sldId id="465" r:id="rId6"/>
    <p:sldId id="466" r:id="rId7"/>
    <p:sldId id="473" r:id="rId8"/>
    <p:sldId id="474" r:id="rId9"/>
    <p:sldId id="475" r:id="rId10"/>
    <p:sldId id="476" r:id="rId11"/>
    <p:sldId id="477" r:id="rId12"/>
    <p:sldId id="467" r:id="rId13"/>
    <p:sldId id="468" r:id="rId14"/>
    <p:sldId id="470" r:id="rId15"/>
    <p:sldId id="471" r:id="rId16"/>
    <p:sldId id="533" r:id="rId17"/>
    <p:sldId id="519" r:id="rId18"/>
    <p:sldId id="516" r:id="rId19"/>
    <p:sldId id="480" r:id="rId20"/>
    <p:sldId id="508" r:id="rId21"/>
    <p:sldId id="506" r:id="rId22"/>
    <p:sldId id="507" r:id="rId23"/>
    <p:sldId id="509" r:id="rId24"/>
    <p:sldId id="469" r:id="rId25"/>
    <p:sldId id="510" r:id="rId26"/>
    <p:sldId id="511" r:id="rId27"/>
    <p:sldId id="512" r:id="rId28"/>
    <p:sldId id="513" r:id="rId29"/>
    <p:sldId id="547" r:id="rId30"/>
    <p:sldId id="431" r:id="rId31"/>
  </p:sldIdLst>
  <p:sldSz cx="9144000" cy="5143500" type="screen16x9"/>
  <p:notesSz cx="6858000" cy="9144000"/>
  <p:embeddedFontLst>
    <p:embeddedFont>
      <p:font typeface="华文细黑" panose="02010600040101010101" pitchFamily="2" charset="-122"/>
      <p:regular r:id="rId35"/>
    </p:embeddedFont>
    <p:embeddedFont>
      <p:font typeface="微软雅黑" panose="020B0503020204020204" pitchFamily="34" charset="-122"/>
      <p:regular r:id="rId36"/>
    </p:embeddedFont>
    <p:embeddedFont>
      <p:font typeface="Calibri" panose="020F0502020204030204" pitchFamily="34" charset="0"/>
      <p:regular r:id="rId37"/>
      <p:bold r:id="rId38"/>
      <p:italic r:id="rId39"/>
      <p:boldItalic r:id="rId40"/>
    </p:embeddedFont>
    <p:embeddedFont>
      <p:font typeface="Tahoma" panose="020B0604030504040204" pitchFamily="34" charset="0"/>
      <p:regular r:id="rId41"/>
      <p:bold r:id="rId42"/>
    </p:embeddedFont>
    <p:embeddedFont>
      <p:font typeface="黑体" panose="02010609060101010101" charset="-122"/>
      <p:regular r:id="rId43"/>
    </p:embeddedFont>
    <p:embeddedFont>
      <p:font typeface="华文隶书" panose="02010800040101010101" pitchFamily="2" charset="-122"/>
      <p:regular r:id="rId44"/>
    </p:embeddedFont>
    <p:embeddedFont>
      <p:font typeface="Open Sans" panose="020B0606030504020204" pitchFamily="34" charset="0"/>
      <p:regular r:id="rId45"/>
      <p:bold r:id="rId46"/>
      <p:italic r:id="rId47"/>
      <p:boldItalic r:id="rId48"/>
    </p:embeddedFont>
  </p:embeddedFontLst>
  <p:defaultTextStyle>
    <a:defPPr>
      <a:defRPr lang="zh-CN"/>
    </a:defPPr>
    <a:lvl1pPr algn="l" defTabSz="683895" rtl="0" eaLnBrk="0" fontAlgn="base" hangingPunct="0">
      <a:spcBef>
        <a:spcPct val="0"/>
      </a:spcBef>
      <a:spcAft>
        <a:spcPct val="0"/>
      </a:spcAft>
      <a:defRPr sz="1300" kern="1200">
        <a:solidFill>
          <a:schemeClr val="tx1"/>
        </a:solidFill>
        <a:latin typeface="华文细黑" pitchFamily="2" charset="-122"/>
        <a:ea typeface="华文细黑" pitchFamily="2" charset="-122"/>
        <a:cs typeface="+mn-cs"/>
      </a:defRPr>
    </a:lvl1pPr>
    <a:lvl2pPr marL="341630" indent="116205" algn="l" defTabSz="683895" rtl="0" eaLnBrk="0" fontAlgn="base" hangingPunct="0">
      <a:spcBef>
        <a:spcPct val="0"/>
      </a:spcBef>
      <a:spcAft>
        <a:spcPct val="0"/>
      </a:spcAft>
      <a:defRPr sz="1300" kern="1200">
        <a:solidFill>
          <a:schemeClr val="tx1"/>
        </a:solidFill>
        <a:latin typeface="华文细黑" pitchFamily="2" charset="-122"/>
        <a:ea typeface="华文细黑" pitchFamily="2" charset="-122"/>
        <a:cs typeface="+mn-cs"/>
      </a:defRPr>
    </a:lvl2pPr>
    <a:lvl3pPr marL="684530" indent="230505" algn="l" defTabSz="683895" rtl="0" eaLnBrk="0" fontAlgn="base" hangingPunct="0">
      <a:spcBef>
        <a:spcPct val="0"/>
      </a:spcBef>
      <a:spcAft>
        <a:spcPct val="0"/>
      </a:spcAft>
      <a:defRPr sz="1300" kern="1200">
        <a:solidFill>
          <a:schemeClr val="tx1"/>
        </a:solidFill>
        <a:latin typeface="华文细黑" pitchFamily="2" charset="-122"/>
        <a:ea typeface="华文细黑" pitchFamily="2" charset="-122"/>
        <a:cs typeface="+mn-cs"/>
      </a:defRPr>
    </a:lvl3pPr>
    <a:lvl4pPr marL="1027430" indent="344805" algn="l" defTabSz="683895" rtl="0" eaLnBrk="0" fontAlgn="base" hangingPunct="0">
      <a:spcBef>
        <a:spcPct val="0"/>
      </a:spcBef>
      <a:spcAft>
        <a:spcPct val="0"/>
      </a:spcAft>
      <a:defRPr sz="1300" kern="1200">
        <a:solidFill>
          <a:schemeClr val="tx1"/>
        </a:solidFill>
        <a:latin typeface="华文细黑" pitchFamily="2" charset="-122"/>
        <a:ea typeface="华文细黑" pitchFamily="2" charset="-122"/>
        <a:cs typeface="+mn-cs"/>
      </a:defRPr>
    </a:lvl4pPr>
    <a:lvl5pPr marL="1370330" indent="459105" algn="l" defTabSz="683895" rtl="0" eaLnBrk="0" fontAlgn="base" hangingPunct="0">
      <a:spcBef>
        <a:spcPct val="0"/>
      </a:spcBef>
      <a:spcAft>
        <a:spcPct val="0"/>
      </a:spcAft>
      <a:defRPr sz="1300" kern="1200">
        <a:solidFill>
          <a:schemeClr val="tx1"/>
        </a:solidFill>
        <a:latin typeface="华文细黑" pitchFamily="2" charset="-122"/>
        <a:ea typeface="华文细黑" pitchFamily="2" charset="-122"/>
        <a:cs typeface="+mn-cs"/>
      </a:defRPr>
    </a:lvl5pPr>
    <a:lvl6pPr marL="2286000" algn="l" defTabSz="914400" rtl="0" eaLnBrk="1" latinLnBrk="0" hangingPunct="1">
      <a:defRPr sz="1300" kern="1200">
        <a:solidFill>
          <a:schemeClr val="tx1"/>
        </a:solidFill>
        <a:latin typeface="华文细黑" pitchFamily="2" charset="-122"/>
        <a:ea typeface="华文细黑" pitchFamily="2" charset="-122"/>
        <a:cs typeface="+mn-cs"/>
      </a:defRPr>
    </a:lvl6pPr>
    <a:lvl7pPr marL="2743200" algn="l" defTabSz="914400" rtl="0" eaLnBrk="1" latinLnBrk="0" hangingPunct="1">
      <a:defRPr sz="1300" kern="1200">
        <a:solidFill>
          <a:schemeClr val="tx1"/>
        </a:solidFill>
        <a:latin typeface="华文细黑" pitchFamily="2" charset="-122"/>
        <a:ea typeface="华文细黑" pitchFamily="2" charset="-122"/>
        <a:cs typeface="+mn-cs"/>
      </a:defRPr>
    </a:lvl7pPr>
    <a:lvl8pPr marL="3200400" algn="l" defTabSz="914400" rtl="0" eaLnBrk="1" latinLnBrk="0" hangingPunct="1">
      <a:defRPr sz="1300" kern="1200">
        <a:solidFill>
          <a:schemeClr val="tx1"/>
        </a:solidFill>
        <a:latin typeface="华文细黑" pitchFamily="2" charset="-122"/>
        <a:ea typeface="华文细黑" pitchFamily="2" charset="-122"/>
        <a:cs typeface="+mn-cs"/>
      </a:defRPr>
    </a:lvl8pPr>
    <a:lvl9pPr marL="3657600" algn="l" defTabSz="914400" rtl="0" eaLnBrk="1" latinLnBrk="0" hangingPunct="1">
      <a:defRPr sz="1300" kern="1200">
        <a:solidFill>
          <a:schemeClr val="tx1"/>
        </a:solidFill>
        <a:latin typeface="华文细黑" pitchFamily="2" charset="-122"/>
        <a:ea typeface="华文细黑"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BA37"/>
    <a:srgbClr val="4ECFB1"/>
    <a:srgbClr val="404040"/>
    <a:srgbClr val="FFCE06"/>
    <a:srgbClr val="067BCE"/>
    <a:srgbClr val="06276A"/>
    <a:srgbClr val="686666"/>
    <a:srgbClr val="E5472E"/>
    <a:srgbClr val="F8A90C"/>
    <a:srgbClr val="C80D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196" autoAdjust="0"/>
  </p:normalViewPr>
  <p:slideViewPr>
    <p:cSldViewPr snapToGrid="0">
      <p:cViewPr varScale="1">
        <p:scale>
          <a:sx n="122" d="100"/>
          <a:sy n="122" d="100"/>
        </p:scale>
        <p:origin x="204" y="76"/>
      </p:cViewPr>
      <p:guideLst>
        <p:guide orient="horz" pos="1652"/>
        <p:guide pos="2624"/>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8" Type="http://schemas.openxmlformats.org/officeDocument/2006/relationships/font" Target="fonts/font14.fntdata"/><Relationship Id="rId47" Type="http://schemas.openxmlformats.org/officeDocument/2006/relationships/font" Target="fonts/font13.fntdata"/><Relationship Id="rId46" Type="http://schemas.openxmlformats.org/officeDocument/2006/relationships/font" Target="fonts/font12.fntdata"/><Relationship Id="rId45" Type="http://schemas.openxmlformats.org/officeDocument/2006/relationships/font" Target="fonts/font11.fntdata"/><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notesMaster" Target="notesMasters/notesMaster1.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14:cpLocks xmlns:a14="http://schemas.microsoft.com/office/drawing/2010/main" noGrp="1"/>
          </p:cNvSpPr>
          <p:nvPr>
            <p:ph type="hdr" sz="quarter"/>
          </p:nvPr>
        </p:nvSpPr>
        <p:spPr>
          <a:xfrm>
            <a:off x="0" y="0"/>
            <a:ext cx="2971800" cy="458788"/>
          </a:xfrm>
          <a:prstGeom prst="rect">
            <a:avLst/>
          </a:prstGeom>
        </p:spPr>
        <p:txBody>
          <a:bodyPr vert="horz" lIns="91440" tIns="45720" rIns="91440" bIns="45720" rtlCol="0"/>
          <a:lstStyle>
            <a:lvl1pPr algn="l" defTabSz="685165"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14:cpLocks xmlns:a14="http://schemas.microsoft.com/office/drawing/2010/main" noGrp="1"/>
          </p:cNvSpPr>
          <p:nvPr>
            <p:ph type="dt" idx="1"/>
          </p:nvPr>
        </p:nvSpPr>
        <p:spPr>
          <a:xfrm>
            <a:off x="3884613" y="0"/>
            <a:ext cx="2971800" cy="458788"/>
          </a:xfrm>
          <a:prstGeom prst="rect">
            <a:avLst/>
          </a:prstGeom>
        </p:spPr>
        <p:txBody>
          <a:bodyPr vert="horz" lIns="91440" tIns="45720" rIns="91440" bIns="45720" rtlCol="0"/>
          <a:lstStyle>
            <a:lvl1pPr algn="r" defTabSz="685165" eaLnBrk="1" fontAlgn="auto" hangingPunct="1">
              <a:spcBef>
                <a:spcPts val="0"/>
              </a:spcBef>
              <a:spcAft>
                <a:spcPts val="0"/>
              </a:spcAft>
              <a:defRPr sz="1200">
                <a:latin typeface="+mn-lt"/>
                <a:ea typeface="+mn-ea"/>
              </a:defRPr>
            </a:lvl1pPr>
          </a:lstStyle>
          <a:p>
            <a:pPr>
              <a:defRPr/>
            </a:pPr>
            <a:fld id="{AADB8D84-2258-446A-860F-73189133C66F}" type="datetimeFigureOut">
              <a:rPr lang="zh-CN" altLang="en-US"/>
            </a:fld>
            <a:endParaRPr lang="zh-CN" altLang="en-US"/>
          </a:p>
        </p:txBody>
      </p:sp>
      <p:sp>
        <p:nvSpPr>
          <p:cNvPr id="4" name="幻灯片图像占位符 3"/>
          <p:cNvSpPr>
            <a14:cpLocks xmlns:a14="http://schemas.microsoft.com/office/drawing/2010/main"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14:cpLocks xmlns:a14="http://schemas.microsoft.com/office/drawing/2010/main"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14:cpLocks xmlns:a14="http://schemas.microsoft.com/office/drawing/2010/main" noGrp="1"/>
          </p:cNvSpPr>
          <p:nvPr>
            <p:ph type="ftr" sz="quarter" idx="4"/>
          </p:nvPr>
        </p:nvSpPr>
        <p:spPr>
          <a:xfrm>
            <a:off x="0" y="8685213"/>
            <a:ext cx="2971800" cy="458787"/>
          </a:xfrm>
          <a:prstGeom prst="rect">
            <a:avLst/>
          </a:prstGeom>
        </p:spPr>
        <p:txBody>
          <a:bodyPr vert="horz" lIns="91440" tIns="45720" rIns="91440" bIns="45720" rtlCol="0" anchor="b"/>
          <a:lstStyle>
            <a:lvl1pPr algn="l" defTabSz="685165"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14:cpLocks xmlns:a14="http://schemas.microsoft.com/office/drawing/2010/main"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eaLnBrk="1" hangingPunct="1">
              <a:defRPr sz="1200">
                <a:latin typeface="Calibri" pitchFamily="34" charset="0"/>
                <a:ea typeface="宋体" charset="-122"/>
              </a:defRPr>
            </a:lvl1pPr>
          </a:lstStyle>
          <a:p>
            <a:fld id="{6601E759-9E36-4150-97F1-EBD43AA6CCE6}"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defTabSz="683895" rtl="0" eaLnBrk="0" fontAlgn="base" hangingPunct="0">
      <a:spcBef>
        <a:spcPct val="30000"/>
      </a:spcBef>
      <a:spcAft>
        <a:spcPct val="0"/>
      </a:spcAft>
      <a:defRPr sz="900" kern="1200">
        <a:solidFill>
          <a:schemeClr val="tx1"/>
        </a:solidFill>
        <a:latin typeface="+mn-lt"/>
        <a:ea typeface="+mn-ea"/>
        <a:cs typeface="+mn-cs"/>
      </a:defRPr>
    </a:lvl1pPr>
    <a:lvl2pPr marL="341630" algn="l" defTabSz="683895" rtl="0" eaLnBrk="0" fontAlgn="base" hangingPunct="0">
      <a:spcBef>
        <a:spcPct val="30000"/>
      </a:spcBef>
      <a:spcAft>
        <a:spcPct val="0"/>
      </a:spcAft>
      <a:defRPr sz="900" kern="1200">
        <a:solidFill>
          <a:schemeClr val="tx1"/>
        </a:solidFill>
        <a:latin typeface="+mn-lt"/>
        <a:ea typeface="+mn-ea"/>
        <a:cs typeface="+mn-cs"/>
      </a:defRPr>
    </a:lvl2pPr>
    <a:lvl3pPr marL="684530" algn="l" defTabSz="683895" rtl="0" eaLnBrk="0" fontAlgn="base" hangingPunct="0">
      <a:spcBef>
        <a:spcPct val="30000"/>
      </a:spcBef>
      <a:spcAft>
        <a:spcPct val="0"/>
      </a:spcAft>
      <a:defRPr sz="900" kern="1200">
        <a:solidFill>
          <a:schemeClr val="tx1"/>
        </a:solidFill>
        <a:latin typeface="+mn-lt"/>
        <a:ea typeface="+mn-ea"/>
        <a:cs typeface="+mn-cs"/>
      </a:defRPr>
    </a:lvl3pPr>
    <a:lvl4pPr marL="1027430" algn="l" defTabSz="683895" rtl="0" eaLnBrk="0" fontAlgn="base" hangingPunct="0">
      <a:spcBef>
        <a:spcPct val="30000"/>
      </a:spcBef>
      <a:spcAft>
        <a:spcPct val="0"/>
      </a:spcAft>
      <a:defRPr sz="900" kern="1200">
        <a:solidFill>
          <a:schemeClr val="tx1"/>
        </a:solidFill>
        <a:latin typeface="+mn-lt"/>
        <a:ea typeface="+mn-ea"/>
        <a:cs typeface="+mn-cs"/>
      </a:defRPr>
    </a:lvl4pPr>
    <a:lvl5pPr marL="1370330" algn="l" defTabSz="683895" rtl="0" eaLnBrk="0" fontAlgn="base" hangingPunct="0">
      <a:spcBef>
        <a:spcPct val="30000"/>
      </a:spcBef>
      <a:spcAft>
        <a:spcPct val="0"/>
      </a:spcAft>
      <a:defRPr sz="900" kern="1200">
        <a:solidFill>
          <a:schemeClr val="tx1"/>
        </a:solidFill>
        <a:latin typeface="+mn-lt"/>
        <a:ea typeface="+mn-ea"/>
        <a:cs typeface="+mn-cs"/>
      </a:defRPr>
    </a:lvl5pPr>
    <a:lvl6pPr marL="1714500" algn="l" defTabSz="685165" rtl="0" eaLnBrk="1" latinLnBrk="0" hangingPunct="1">
      <a:defRPr sz="900" kern="1200">
        <a:solidFill>
          <a:schemeClr val="tx1"/>
        </a:solidFill>
        <a:latin typeface="+mn-lt"/>
        <a:ea typeface="+mn-ea"/>
        <a:cs typeface="+mn-cs"/>
      </a:defRPr>
    </a:lvl6pPr>
    <a:lvl7pPr marL="2057400" algn="l" defTabSz="685165" rtl="0" eaLnBrk="1" latinLnBrk="0" hangingPunct="1">
      <a:defRPr sz="900" kern="1200">
        <a:solidFill>
          <a:schemeClr val="tx1"/>
        </a:solidFill>
        <a:latin typeface="+mn-lt"/>
        <a:ea typeface="+mn-ea"/>
        <a:cs typeface="+mn-cs"/>
      </a:defRPr>
    </a:lvl7pPr>
    <a:lvl8pPr marL="2400300" algn="l" defTabSz="685165" rtl="0" eaLnBrk="1" latinLnBrk="0" hangingPunct="1">
      <a:defRPr sz="900" kern="1200">
        <a:solidFill>
          <a:schemeClr val="tx1"/>
        </a:solidFill>
        <a:latin typeface="+mn-lt"/>
        <a:ea typeface="+mn-ea"/>
        <a:cs typeface="+mn-cs"/>
      </a:defRPr>
    </a:lvl8pPr>
    <a:lvl9pPr marL="2743200" algn="l" defTabSz="685165"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14:cpLocks xmlns:a14="http://schemas.microsoft.com/office/drawing/2010/main" noGrp="1" noRot="1" noChangeAspect="1"/>
          </p:cNvSpPr>
          <p:nvPr>
            <p:ph type="sldImg"/>
          </p:nvPr>
        </p:nvSpPr>
        <p:spPr/>
      </p:sp>
      <p:sp>
        <p:nvSpPr>
          <p:cNvPr id="3" name="备注占位符 2"/>
          <p:cNvSpPr>
            <a14:cpLocks xmlns:a14="http://schemas.microsoft.com/office/drawing/2010/main" noGrp="1"/>
          </p:cNvSpPr>
          <p:nvPr>
            <p:ph type="body" idx="1"/>
          </p:nvPr>
        </p:nvSpPr>
        <p:spPr/>
        <p:txBody>
          <a:bodyPr/>
          <a:lstStyle/>
          <a:p>
            <a:endParaRPr lang="zh-CN" altLang="en-US"/>
          </a:p>
        </p:txBody>
      </p:sp>
      <p:sp>
        <p:nvSpPr>
          <p:cNvPr id="4" name="灯片编号占位符 3"/>
          <p:cNvSpPr>
            <a14:cpLocks xmlns:a14="http://schemas.microsoft.com/office/drawing/2010/main"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14:cpLocks xmlns:a14="http://schemas.microsoft.com/office/drawing/2010/main"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5" name="备注占位符 2"/>
          <p:cNvSpPr>
            <a14:cpLocks xmlns:a14="http://schemas.microsoft.com/office/drawing/2010/main"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a:t>更多模板下载地址：</a:t>
            </a:r>
            <a:r>
              <a:rPr lang="en-US" altLang="zh-CN"/>
              <a:t>http://www.pptvzaixian.com/shop/view28111.html</a:t>
            </a:r>
            <a:r>
              <a:rPr lang="zh-CN" altLang="en-US"/>
              <a:t>（复制链接到浏览器打开）</a:t>
            </a:r>
            <a:endParaRPr lang="zh-CN" altLang="en-US"/>
          </a:p>
        </p:txBody>
      </p:sp>
      <p:sp>
        <p:nvSpPr>
          <p:cNvPr id="4" name="灯片编号占位符 3"/>
          <p:cNvSpPr>
            <a14:cpLocks xmlns:a14="http://schemas.microsoft.com/office/drawing/2010/main" noGrp="1"/>
          </p:cNvSpPr>
          <p:nvPr>
            <p:ph type="sldNum" sz="quarter" idx="5"/>
          </p:nvPr>
        </p:nvSpPr>
        <p:spPr/>
        <p:txBody>
          <a:bodyPr/>
          <a:lstStyle/>
          <a:p>
            <a:fld id="{2ACFA849-0437-4282-9A1E-A42415ED256F}" type="slidenum">
              <a:rPr lang="zh-CN" altLang="en-US"/>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幻灯片图像占位符 1"/>
          <p:cNvSpPr>
            <a14:cpLocks xmlns:a14="http://schemas.microsoft.com/office/drawing/2010/main"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5059" name="备注占位符 2"/>
          <p:cNvSpPr>
            <a14:cpLocks xmlns:a14="http://schemas.microsoft.com/office/drawing/2010/main"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更多模板下载地址：</a:t>
            </a:r>
            <a:r>
              <a:rPr lang="en-US" altLang="zh-CN"/>
              <a:t>http://www.pptvzaixian.com/shop/view28111.html</a:t>
            </a:r>
            <a:r>
              <a:rPr lang="zh-CN" altLang="en-US"/>
              <a:t>（复制链接到浏览器打开）</a:t>
            </a:r>
            <a:endParaRPr lang="zh-CN" altLang="en-US"/>
          </a:p>
        </p:txBody>
      </p:sp>
      <p:sp>
        <p:nvSpPr>
          <p:cNvPr id="45060" name="灯片编号占位符 3"/>
          <p:cNvSpPr>
            <a14:cpLocks xmlns:a14="http://schemas.microsoft.com/office/drawing/2010/main"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3895" eaLnBrk="0" fontAlgn="base" hangingPunct="0">
              <a:spcBef>
                <a:spcPct val="0"/>
              </a:spcBef>
              <a:spcAft>
                <a:spcPct val="0"/>
              </a:spcAft>
              <a:defRPr sz="1300">
                <a:solidFill>
                  <a:schemeClr val="tx1"/>
                </a:solidFill>
                <a:latin typeface="华文细黑" pitchFamily="2" charset="-122"/>
                <a:ea typeface="华文细黑" pitchFamily="2" charset="-122"/>
              </a:defRPr>
            </a:lvl6pPr>
            <a:lvl7pPr marL="2971800" indent="-228600" defTabSz="683895" eaLnBrk="0" fontAlgn="base" hangingPunct="0">
              <a:spcBef>
                <a:spcPct val="0"/>
              </a:spcBef>
              <a:spcAft>
                <a:spcPct val="0"/>
              </a:spcAft>
              <a:defRPr sz="1300">
                <a:solidFill>
                  <a:schemeClr val="tx1"/>
                </a:solidFill>
                <a:latin typeface="华文细黑" pitchFamily="2" charset="-122"/>
                <a:ea typeface="华文细黑" pitchFamily="2" charset="-122"/>
              </a:defRPr>
            </a:lvl7pPr>
            <a:lvl8pPr marL="3429000" indent="-228600" defTabSz="683895" eaLnBrk="0" fontAlgn="base" hangingPunct="0">
              <a:spcBef>
                <a:spcPct val="0"/>
              </a:spcBef>
              <a:spcAft>
                <a:spcPct val="0"/>
              </a:spcAft>
              <a:defRPr sz="1300">
                <a:solidFill>
                  <a:schemeClr val="tx1"/>
                </a:solidFill>
                <a:latin typeface="华文细黑" pitchFamily="2" charset="-122"/>
                <a:ea typeface="华文细黑" pitchFamily="2" charset="-122"/>
              </a:defRPr>
            </a:lvl8pPr>
            <a:lvl9pPr marL="3886200" indent="-228600" defTabSz="683895" eaLnBrk="0" fontAlgn="base" hangingPunct="0">
              <a:spcBef>
                <a:spcPct val="0"/>
              </a:spcBef>
              <a:spcAft>
                <a:spcPct val="0"/>
              </a:spcAft>
              <a:defRPr sz="1300">
                <a:solidFill>
                  <a:schemeClr val="tx1"/>
                </a:solidFill>
                <a:latin typeface="华文细黑" pitchFamily="2" charset="-122"/>
                <a:ea typeface="华文细黑" pitchFamily="2" charset="-122"/>
              </a:defRPr>
            </a:lvl9pPr>
          </a:lstStyle>
          <a:p>
            <a:fld id="{F67D542E-2C38-405E-912C-988193CA2D7B}" type="slidenum">
              <a:rPr lang="zh-CN" altLang="en-US" sz="1200">
                <a:latin typeface="Calibri" pitchFamily="34" charset="0"/>
                <a:ea typeface="宋体" charset="-122"/>
              </a:rPr>
            </a:fld>
            <a:endParaRPr lang="zh-CN" altLang="en-US" sz="1200">
              <a:latin typeface="Calibri" pitchFamily="34" charset="0"/>
              <a:ea typeface="宋体"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2" name="文本框 48"/>
          <p:cNvSpPr txBox="1">
            <a14:cpLocks xmlns:a14="http://schemas.microsoft.com/office/drawing/2010/main" noChangeArrowheads="1"/>
          </p:cNvSpPr>
          <p:nvPr userDrawn="1"/>
        </p:nvSpPr>
        <p:spPr bwMode="auto">
          <a:xfrm>
            <a:off x="573088" y="319088"/>
            <a:ext cx="3438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3895" fontAlgn="base">
              <a:spcBef>
                <a:spcPct val="0"/>
              </a:spcBef>
              <a:spcAft>
                <a:spcPct val="0"/>
              </a:spcAft>
              <a:defRPr sz="1300">
                <a:solidFill>
                  <a:schemeClr val="tx1"/>
                </a:solidFill>
                <a:latin typeface="华文细黑" pitchFamily="2" charset="-122"/>
                <a:ea typeface="华文细黑" pitchFamily="2" charset="-122"/>
              </a:defRPr>
            </a:lvl6pPr>
            <a:lvl7pPr marL="2971800" indent="-228600" defTabSz="683895" fontAlgn="base">
              <a:spcBef>
                <a:spcPct val="0"/>
              </a:spcBef>
              <a:spcAft>
                <a:spcPct val="0"/>
              </a:spcAft>
              <a:defRPr sz="1300">
                <a:solidFill>
                  <a:schemeClr val="tx1"/>
                </a:solidFill>
                <a:latin typeface="华文细黑" pitchFamily="2" charset="-122"/>
                <a:ea typeface="华文细黑" pitchFamily="2" charset="-122"/>
              </a:defRPr>
            </a:lvl7pPr>
            <a:lvl8pPr marL="3429000" indent="-228600" defTabSz="683895" fontAlgn="base">
              <a:spcBef>
                <a:spcPct val="0"/>
              </a:spcBef>
              <a:spcAft>
                <a:spcPct val="0"/>
              </a:spcAft>
              <a:defRPr sz="1300">
                <a:solidFill>
                  <a:schemeClr val="tx1"/>
                </a:solidFill>
                <a:latin typeface="华文细黑" pitchFamily="2" charset="-122"/>
                <a:ea typeface="华文细黑" pitchFamily="2" charset="-122"/>
              </a:defRPr>
            </a:lvl8pPr>
            <a:lvl9pPr marL="3886200" indent="-228600" defTabSz="683895" fontAlgn="base">
              <a:spcBef>
                <a:spcPct val="0"/>
              </a:spcBef>
              <a:spcAft>
                <a:spcPct val="0"/>
              </a:spcAft>
              <a:defRPr sz="1300">
                <a:solidFill>
                  <a:schemeClr val="tx1"/>
                </a:solidFill>
                <a:latin typeface="华文细黑" pitchFamily="2" charset="-122"/>
                <a:ea typeface="华文细黑" pitchFamily="2" charset="-122"/>
              </a:defRPr>
            </a:lvl9pPr>
          </a:lstStyle>
          <a:p>
            <a:pPr eaLnBrk="1" hangingPunct="1">
              <a:defRPr/>
            </a:pPr>
            <a:r>
              <a:rPr lang="en-US" altLang="zh-CN" sz="2000" dirty="0"/>
              <a:t>ADD YOUR TITLE HERE</a:t>
            </a:r>
            <a:endParaRPr lang="id-ID" altLang="zh-CN" sz="2000" dirty="0"/>
          </a:p>
        </p:txBody>
      </p:sp>
      <p:sp>
        <p:nvSpPr>
          <p:cNvPr id="3" name="文本框 49"/>
          <p:cNvSpPr txBox="1">
            <a14:cpLocks xmlns:a14="http://schemas.microsoft.com/office/drawing/2010/main" noChangeArrowheads="1"/>
          </p:cNvSpPr>
          <p:nvPr userDrawn="1"/>
        </p:nvSpPr>
        <p:spPr bwMode="auto">
          <a:xfrm>
            <a:off x="593725" y="679450"/>
            <a:ext cx="51958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itchFamily="2" charset="-122"/>
                <a:ea typeface="华文细黑" pitchFamily="2" charset="-122"/>
              </a:defRPr>
            </a:lvl1pPr>
            <a:lvl2pPr marL="742950" indent="-285750">
              <a:defRPr sz="1300">
                <a:solidFill>
                  <a:schemeClr val="tx1"/>
                </a:solidFill>
                <a:latin typeface="华文细黑" pitchFamily="2" charset="-122"/>
                <a:ea typeface="华文细黑" pitchFamily="2" charset="-122"/>
              </a:defRPr>
            </a:lvl2pPr>
            <a:lvl3pPr marL="1143000" indent="-228600">
              <a:defRPr sz="1300">
                <a:solidFill>
                  <a:schemeClr val="tx1"/>
                </a:solidFill>
                <a:latin typeface="华文细黑" pitchFamily="2" charset="-122"/>
                <a:ea typeface="华文细黑" pitchFamily="2" charset="-122"/>
              </a:defRPr>
            </a:lvl3pPr>
            <a:lvl4pPr marL="1600200" indent="-228600">
              <a:defRPr sz="1300">
                <a:solidFill>
                  <a:schemeClr val="tx1"/>
                </a:solidFill>
                <a:latin typeface="华文细黑" pitchFamily="2" charset="-122"/>
                <a:ea typeface="华文细黑" pitchFamily="2" charset="-122"/>
              </a:defRPr>
            </a:lvl4pPr>
            <a:lvl5pPr marL="2057400" indent="-228600">
              <a:defRPr sz="1300">
                <a:solidFill>
                  <a:schemeClr val="tx1"/>
                </a:solidFill>
                <a:latin typeface="华文细黑" pitchFamily="2" charset="-122"/>
                <a:ea typeface="华文细黑" pitchFamily="2" charset="-122"/>
              </a:defRPr>
            </a:lvl5pPr>
            <a:lvl6pPr marL="2514600" indent="-228600" defTabSz="683895" fontAlgn="base">
              <a:spcBef>
                <a:spcPct val="0"/>
              </a:spcBef>
              <a:spcAft>
                <a:spcPct val="0"/>
              </a:spcAft>
              <a:defRPr sz="1300">
                <a:solidFill>
                  <a:schemeClr val="tx1"/>
                </a:solidFill>
                <a:latin typeface="华文细黑" pitchFamily="2" charset="-122"/>
                <a:ea typeface="华文细黑" pitchFamily="2" charset="-122"/>
              </a:defRPr>
            </a:lvl6pPr>
            <a:lvl7pPr marL="2971800" indent="-228600" defTabSz="683895" fontAlgn="base">
              <a:spcBef>
                <a:spcPct val="0"/>
              </a:spcBef>
              <a:spcAft>
                <a:spcPct val="0"/>
              </a:spcAft>
              <a:defRPr sz="1300">
                <a:solidFill>
                  <a:schemeClr val="tx1"/>
                </a:solidFill>
                <a:latin typeface="华文细黑" pitchFamily="2" charset="-122"/>
                <a:ea typeface="华文细黑" pitchFamily="2" charset="-122"/>
              </a:defRPr>
            </a:lvl7pPr>
            <a:lvl8pPr marL="3429000" indent="-228600" defTabSz="683895" fontAlgn="base">
              <a:spcBef>
                <a:spcPct val="0"/>
              </a:spcBef>
              <a:spcAft>
                <a:spcPct val="0"/>
              </a:spcAft>
              <a:defRPr sz="1300">
                <a:solidFill>
                  <a:schemeClr val="tx1"/>
                </a:solidFill>
                <a:latin typeface="华文细黑" pitchFamily="2" charset="-122"/>
                <a:ea typeface="华文细黑" pitchFamily="2" charset="-122"/>
              </a:defRPr>
            </a:lvl8pPr>
            <a:lvl9pPr marL="3886200" indent="-228600" defTabSz="683895" fontAlgn="base">
              <a:spcBef>
                <a:spcPct val="0"/>
              </a:spcBef>
              <a:spcAft>
                <a:spcPct val="0"/>
              </a:spcAft>
              <a:defRPr sz="1300">
                <a:solidFill>
                  <a:schemeClr val="tx1"/>
                </a:solidFill>
                <a:latin typeface="华文细黑" pitchFamily="2" charset="-122"/>
                <a:ea typeface="华文细黑" pitchFamily="2" charset="-122"/>
              </a:defRPr>
            </a:lvl9pPr>
          </a:lstStyle>
          <a:p>
            <a:pPr eaLnBrk="1" hangingPunct="1">
              <a:defRPr/>
            </a:pPr>
            <a:r>
              <a:rPr lang="id-ID" altLang="zh-CN" sz="1000"/>
              <a:t>Biscuit oat cake carrot cake muffin jelly beans chocolate chocolate sugar plum</a:t>
            </a:r>
            <a:endParaRPr lang="zh-CN" altLang="en-US" sz="1000"/>
          </a:p>
        </p:txBody>
      </p:sp>
      <p:sp>
        <p:nvSpPr>
          <p:cNvPr id="4" name="矩形 3"/>
          <p:cNvSpPr/>
          <p:nvPr userDrawn="1"/>
        </p:nvSpPr>
        <p:spPr>
          <a:xfrm>
            <a:off x="0" y="414338"/>
            <a:ext cx="420688" cy="427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矩形 4"/>
          <p:cNvSpPr/>
          <p:nvPr userDrawn="1"/>
        </p:nvSpPr>
        <p:spPr>
          <a:xfrm>
            <a:off x="454025" y="414338"/>
            <a:ext cx="85725" cy="427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3"/>
          <p:cNvSpPr>
            <a14:cpLocks xmlns:a14="http://schemas.microsoft.com/office/drawing/2010/main" noGrp="1"/>
          </p:cNvSpPr>
          <p:nvPr>
            <p:ph type="dt" sz="half" idx="10"/>
          </p:nvPr>
        </p:nvSpPr>
        <p:spPr/>
        <p:txBody>
          <a:bodyPr/>
          <a:lstStyle>
            <a:lvl1pPr>
              <a:defRPr/>
            </a:lvl1pPr>
          </a:lstStyle>
          <a:p>
            <a:pPr>
              <a:defRPr/>
            </a:pPr>
            <a:fld id="{0ABE735B-F074-4697-A6EC-931F7E2F4E26}" type="datetimeFigureOut">
              <a:rPr lang="zh-CN" altLang="en-US"/>
            </a:fld>
            <a:endParaRPr lang="zh-CN" altLang="en-US" dirty="0"/>
          </a:p>
        </p:txBody>
      </p:sp>
      <p:sp>
        <p:nvSpPr>
          <p:cNvPr id="3" name="Footer Placeholder 4"/>
          <p:cNvSpPr>
            <a14:cpLocks xmlns:a14="http://schemas.microsoft.com/office/drawing/2010/main" noGrp="1"/>
          </p:cNvSpPr>
          <p:nvPr>
            <p:ph type="ftr" sz="quarter" idx="11"/>
          </p:nvPr>
        </p:nvSpPr>
        <p:spPr/>
        <p:txBody>
          <a:bodyPr/>
          <a:lstStyle>
            <a:lvl1pPr>
              <a:defRPr/>
            </a:lvl1pPr>
          </a:lstStyle>
          <a:p>
            <a:pPr>
              <a:defRPr/>
            </a:pPr>
            <a:endParaRPr lang="zh-CN" altLang="en-US"/>
          </a:p>
        </p:txBody>
      </p:sp>
      <p:sp>
        <p:nvSpPr>
          <p:cNvPr id="4" name="Slide Number Placeholder 5"/>
          <p:cNvSpPr>
            <a14:cpLocks xmlns:a14="http://schemas.microsoft.com/office/drawing/2010/main" noGrp="1"/>
          </p:cNvSpPr>
          <p:nvPr>
            <p:ph type="sldNum" sz="quarter" idx="12"/>
          </p:nvPr>
        </p:nvSpPr>
        <p:spPr/>
        <p:txBody>
          <a:bodyPr/>
          <a:lstStyle>
            <a:lvl1pPr>
              <a:defRPr/>
            </a:lvl1pPr>
          </a:lstStyle>
          <a:p>
            <a:fld id="{4B705D82-5C68-434D-AE51-2A053B8BE300}"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p:spTree>
      <p:nvGrpSpPr>
        <p:cNvPr id="1" name=""/>
        <p:cNvGrpSpPr/>
        <p:nvPr/>
      </p:nvGrpSpPr>
      <p:grpSpPr>
        <a:xfrm>
          <a:off x="0" y="0"/>
          <a:ext cx="0" cy="0"/>
          <a:chOff x="0" y="0"/>
          <a:chExt cx="0" cy="0"/>
        </a:xfrm>
      </p:grpSpPr>
      <p:sp>
        <p:nvSpPr>
          <p:cNvPr id="7" name="Slide Number Placeholder 6"/>
          <p:cNvSpPr>
            <a14:cpLocks xmlns:a14="http://schemas.microsoft.com/office/drawing/2010/main" noGrp="1"/>
          </p:cNvSpPr>
          <p:nvPr>
            <p:ph type="sldNum" sz="quarter" idx="12"/>
          </p:nvPr>
        </p:nvSpPr>
        <p:spPr/>
        <p:txBody>
          <a:bodyPr/>
          <a:lstStyle/>
          <a:p>
            <a:fld id="{C33509E8-EDB3-4BFB-9C63-B01D176D4351}" type="slidenum">
              <a:rPr lang="ko-KR" altLang="en-US" smtClean="0"/>
            </a:fld>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charset="0"/>
                <a:ea typeface="微软雅黑"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14:cpLocks xmlns:a14="http://schemas.microsoft.com/office/drawing/2010/main" noGrp="1"/>
          </p:cNvSpPr>
          <p:nvPr>
            <p:ph idx="1"/>
            <p:custDataLst>
              <p:tags r:id="rId3"/>
            </p:custDataLst>
          </p:nvPr>
        </p:nvSpPr>
        <p:spPr>
          <a:xfrm>
            <a:off x="456300" y="1117800"/>
            <a:ext cx="8226900" cy="3569400"/>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charset="0"/>
              <a:buChar char="●"/>
              <a:defRPr kumimoji="0" lang="zh-CN" altLang="en-US" sz="135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charset="0"/>
              <a:buChar char="●"/>
              <a:defRPr kumimoji="0" lang="zh-CN" altLang="en-US" sz="120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charset="2"/>
              <a:buChar char=""/>
              <a:defRPr kumimoji="0" lang="zh-CN" altLang="en-US" sz="105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charset="0"/>
              <a:buChar char="•"/>
              <a:defRPr kumimoji="0" lang="zh-CN" altLang="en-US" sz="1050" b="0" i="0" u="none" strike="noStrike" kern="1200" cap="none" spc="150" normalizeH="0" baseline="0" noProof="1" dirty="0">
                <a:solidFill>
                  <a:schemeClr val="tx1">
                    <a:lumMod val="65000"/>
                    <a:lumOff val="35000"/>
                  </a:schemeClr>
                </a:solidFill>
                <a:uFillTx/>
                <a:latin typeface="Arial" charset="0"/>
                <a:ea typeface="微软雅黑" pitchFamily="34" charset="-122"/>
                <a:cs typeface="+mn-cs"/>
                <a:sym typeface="+mn-ea"/>
              </a:defRPr>
            </a:lvl5pPr>
            <a:lvl6pPr marL="17145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14:cpLocks xmlns:a14="http://schemas.microsoft.com/office/drawing/2010/main"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14:cpLocks xmlns:a14="http://schemas.microsoft.com/office/drawing/2010/main" noGrp="1"/>
          </p:cNvSpPr>
          <p:nvPr>
            <p:ph type="ftr" sz="quarter" idx="11"/>
            <p:custDataLst>
              <p:tags r:id="rId5"/>
            </p:custDataLst>
          </p:nvPr>
        </p:nvSpPr>
        <p:spPr/>
        <p:txBody>
          <a:bodyPr/>
          <a:lstStyle/>
          <a:p>
            <a:endParaRPr lang="zh-CN" altLang="en-US"/>
          </a:p>
        </p:txBody>
      </p:sp>
      <p:sp>
        <p:nvSpPr>
          <p:cNvPr id="6" name="灯片编号占位符 5"/>
          <p:cNvSpPr>
            <a14:cpLocks xmlns:a14="http://schemas.microsoft.com/office/drawing/2010/main"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14:cpLocks xmlns:a14="http://schemas.microsoft.com/office/drawing/2010/main"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en-US" altLang="zh-CN"/>
          </a:p>
        </p:txBody>
      </p:sp>
      <p:sp>
        <p:nvSpPr>
          <p:cNvPr id="1027" name="Text Placeholder 2"/>
          <p:cNvSpPr>
            <a14:cpLocks xmlns:a14="http://schemas.microsoft.com/office/drawing/2010/main"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ltLang="zh-CN"/>
          </a:p>
        </p:txBody>
      </p:sp>
      <p:sp>
        <p:nvSpPr>
          <p:cNvPr id="4" name="Date Placeholder 3"/>
          <p:cNvSpPr>
            <a14:cpLocks xmlns:a14="http://schemas.microsoft.com/office/drawing/2010/main" noGrp="1"/>
          </p:cNvSpPr>
          <p:nvPr>
            <p:ph type="dt" sz="half" idx="2"/>
          </p:nvPr>
        </p:nvSpPr>
        <p:spPr>
          <a:xfrm>
            <a:off x="628650" y="4767263"/>
            <a:ext cx="2057400" cy="274637"/>
          </a:xfrm>
          <a:prstGeom prst="rect">
            <a:avLst/>
          </a:prstGeom>
        </p:spPr>
        <p:txBody>
          <a:bodyPr vert="horz" lIns="91440" tIns="45720" rIns="91440" bIns="45720" rtlCol="0" anchor="ctr"/>
          <a:lstStyle>
            <a:lvl1pPr algn="l" defTabSz="685165" eaLnBrk="1" fontAlgn="auto" hangingPunct="1">
              <a:spcBef>
                <a:spcPts val="0"/>
              </a:spcBef>
              <a:spcAft>
                <a:spcPts val="0"/>
              </a:spcAft>
              <a:defRPr sz="900">
                <a:solidFill>
                  <a:schemeClr val="tx1">
                    <a:tint val="75000"/>
                  </a:schemeClr>
                </a:solidFill>
                <a:latin typeface="华文细黑" pitchFamily="2" charset="-122"/>
                <a:ea typeface="+mn-ea"/>
              </a:defRPr>
            </a:lvl1pPr>
          </a:lstStyle>
          <a:p>
            <a:pPr>
              <a:defRPr/>
            </a:pPr>
            <a:fld id="{3BBB2D6D-1C95-4239-AA7E-8CED514031CC}" type="datetimeFigureOut">
              <a:rPr lang="zh-CN" altLang="en-US"/>
            </a:fld>
            <a:endParaRPr lang="zh-CN" altLang="en-US" dirty="0"/>
          </a:p>
        </p:txBody>
      </p:sp>
      <p:sp>
        <p:nvSpPr>
          <p:cNvPr id="5" name="Footer Placeholder 4"/>
          <p:cNvSpPr>
            <a14:cpLocks xmlns:a14="http://schemas.microsoft.com/office/drawing/2010/main"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defTabSz="685165" eaLnBrk="1" fontAlgn="auto" hangingPunct="1">
              <a:spcBef>
                <a:spcPts val="0"/>
              </a:spcBef>
              <a:spcAft>
                <a:spcPts val="0"/>
              </a:spcAft>
              <a:defRPr sz="900">
                <a:solidFill>
                  <a:schemeClr val="tx1">
                    <a:tint val="75000"/>
                  </a:schemeClr>
                </a:solidFill>
                <a:latin typeface="华文细黑" pitchFamily="2" charset="-122"/>
                <a:ea typeface="+mn-ea"/>
              </a:defRPr>
            </a:lvl1pPr>
          </a:lstStyle>
          <a:p>
            <a:pPr>
              <a:defRPr/>
            </a:pPr>
            <a:endParaRPr lang="zh-CN" altLang="en-US"/>
          </a:p>
        </p:txBody>
      </p:sp>
      <p:sp>
        <p:nvSpPr>
          <p:cNvPr id="6" name="Slide Number Placeholder 5"/>
          <p:cNvSpPr>
            <a14:cpLocks xmlns:a14="http://schemas.microsoft.com/office/drawing/2010/main" noGrp="1"/>
          </p:cNvSpPr>
          <p:nvPr>
            <p:ph type="sldNum" sz="quarter" idx="4"/>
          </p:nvPr>
        </p:nvSpPr>
        <p:spPr>
          <a:xfrm>
            <a:off x="6457950" y="4767263"/>
            <a:ext cx="2057400" cy="274637"/>
          </a:xfrm>
          <a:prstGeom prst="rect">
            <a:avLst/>
          </a:prstGeom>
        </p:spPr>
        <p:txBody>
          <a:bodyPr vert="horz" wrap="square" lIns="91440" tIns="45720" rIns="91440" bIns="45720" numCol="1" anchor="ctr" anchorCtr="0" compatLnSpc="1"/>
          <a:lstStyle>
            <a:lvl1pPr algn="r" eaLnBrk="1" hangingPunct="1">
              <a:defRPr sz="900">
                <a:solidFill>
                  <a:srgbClr val="898989"/>
                </a:solidFill>
              </a:defRPr>
            </a:lvl1pPr>
          </a:lstStyle>
          <a:p>
            <a:fld id="{4D7E6242-35CF-40E3-9DED-48654E0F0CEE}"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685800" rtl="0" eaLnBrk="0" fontAlgn="base" hangingPunct="0">
        <a:lnSpc>
          <a:spcPct val="90000"/>
        </a:lnSpc>
        <a:spcBef>
          <a:spcPct val="0"/>
        </a:spcBef>
        <a:spcAft>
          <a:spcPct val="0"/>
        </a:spcAft>
        <a:defRPr sz="3300" kern="1200">
          <a:solidFill>
            <a:schemeClr val="tx1"/>
          </a:solidFill>
          <a:latin typeface="华文细黑" pitchFamily="2" charset="-122"/>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华文细黑" pitchFamily="2" charset="-122"/>
          <a:ea typeface="华文细黑" pitchFamily="2" charset="-122"/>
        </a:defRPr>
      </a:lvl2pPr>
      <a:lvl3pPr algn="l" defTabSz="685800" rtl="0" eaLnBrk="0" fontAlgn="base" hangingPunct="0">
        <a:lnSpc>
          <a:spcPct val="90000"/>
        </a:lnSpc>
        <a:spcBef>
          <a:spcPct val="0"/>
        </a:spcBef>
        <a:spcAft>
          <a:spcPct val="0"/>
        </a:spcAft>
        <a:defRPr sz="3300">
          <a:solidFill>
            <a:schemeClr val="tx1"/>
          </a:solidFill>
          <a:latin typeface="华文细黑" pitchFamily="2" charset="-122"/>
          <a:ea typeface="华文细黑" pitchFamily="2" charset="-122"/>
        </a:defRPr>
      </a:lvl3pPr>
      <a:lvl4pPr algn="l" defTabSz="685800" rtl="0" eaLnBrk="0" fontAlgn="base" hangingPunct="0">
        <a:lnSpc>
          <a:spcPct val="90000"/>
        </a:lnSpc>
        <a:spcBef>
          <a:spcPct val="0"/>
        </a:spcBef>
        <a:spcAft>
          <a:spcPct val="0"/>
        </a:spcAft>
        <a:defRPr sz="3300">
          <a:solidFill>
            <a:schemeClr val="tx1"/>
          </a:solidFill>
          <a:latin typeface="华文细黑" pitchFamily="2" charset="-122"/>
          <a:ea typeface="华文细黑" pitchFamily="2" charset="-122"/>
        </a:defRPr>
      </a:lvl4pPr>
      <a:lvl5pPr algn="l" defTabSz="685800" rtl="0" eaLnBrk="0" fontAlgn="base" hangingPunct="0">
        <a:lnSpc>
          <a:spcPct val="90000"/>
        </a:lnSpc>
        <a:spcBef>
          <a:spcPct val="0"/>
        </a:spcBef>
        <a:spcAft>
          <a:spcPct val="0"/>
        </a:spcAft>
        <a:defRPr sz="3300">
          <a:solidFill>
            <a:schemeClr val="tx1"/>
          </a:solidFill>
          <a:latin typeface="华文细黑" pitchFamily="2" charset="-122"/>
          <a:ea typeface="华文细黑" pitchFamily="2" charset="-122"/>
        </a:defRPr>
      </a:lvl5pPr>
      <a:lvl6pPr marL="457200" algn="l" defTabSz="685800" rtl="0" fontAlgn="base">
        <a:lnSpc>
          <a:spcPct val="90000"/>
        </a:lnSpc>
        <a:spcBef>
          <a:spcPct val="0"/>
        </a:spcBef>
        <a:spcAft>
          <a:spcPct val="0"/>
        </a:spcAft>
        <a:defRPr sz="3300">
          <a:solidFill>
            <a:schemeClr val="tx1"/>
          </a:solidFill>
          <a:latin typeface="华文细黑" pitchFamily="2" charset="-122"/>
          <a:ea typeface="华文细黑" pitchFamily="2" charset="-122"/>
        </a:defRPr>
      </a:lvl6pPr>
      <a:lvl7pPr marL="914400" algn="l" defTabSz="685800" rtl="0" fontAlgn="base">
        <a:lnSpc>
          <a:spcPct val="90000"/>
        </a:lnSpc>
        <a:spcBef>
          <a:spcPct val="0"/>
        </a:spcBef>
        <a:spcAft>
          <a:spcPct val="0"/>
        </a:spcAft>
        <a:defRPr sz="3300">
          <a:solidFill>
            <a:schemeClr val="tx1"/>
          </a:solidFill>
          <a:latin typeface="华文细黑" pitchFamily="2" charset="-122"/>
          <a:ea typeface="华文细黑" pitchFamily="2" charset="-122"/>
        </a:defRPr>
      </a:lvl7pPr>
      <a:lvl8pPr marL="1371600" algn="l" defTabSz="685800" rtl="0" fontAlgn="base">
        <a:lnSpc>
          <a:spcPct val="90000"/>
        </a:lnSpc>
        <a:spcBef>
          <a:spcPct val="0"/>
        </a:spcBef>
        <a:spcAft>
          <a:spcPct val="0"/>
        </a:spcAft>
        <a:defRPr sz="3300">
          <a:solidFill>
            <a:schemeClr val="tx1"/>
          </a:solidFill>
          <a:latin typeface="华文细黑" pitchFamily="2" charset="-122"/>
          <a:ea typeface="华文细黑" pitchFamily="2" charset="-122"/>
        </a:defRPr>
      </a:lvl8pPr>
      <a:lvl9pPr marL="1828800" algn="l" defTabSz="685800" rtl="0" fontAlgn="base">
        <a:lnSpc>
          <a:spcPct val="90000"/>
        </a:lnSpc>
        <a:spcBef>
          <a:spcPct val="0"/>
        </a:spcBef>
        <a:spcAft>
          <a:spcPct val="0"/>
        </a:spcAft>
        <a:defRPr sz="3300">
          <a:solidFill>
            <a:schemeClr val="tx1"/>
          </a:solidFill>
          <a:latin typeface="华文细黑" pitchFamily="2" charset="-122"/>
          <a:ea typeface="华文细黑" pitchFamily="2" charset="-122"/>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华文细黑" pitchFamily="2" charset="-122"/>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华文细黑" pitchFamily="2" charset="-122"/>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华文细黑" pitchFamily="2" charset="-122"/>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华文细黑" pitchFamily="2" charset="-122"/>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华文细黑" pitchFamily="2" charset="-122"/>
          <a:ea typeface="+mn-ea"/>
          <a:cs typeface="+mn-cs"/>
        </a:defRPr>
      </a:lvl5pPr>
      <a:lvl6pPr marL="18859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3.xml"/><Relationship Id="rId4" Type="http://schemas.openxmlformats.org/officeDocument/2006/relationships/image" Target="../media/image3.png"/><Relationship Id="rId3" Type="http://schemas.openxmlformats.org/officeDocument/2006/relationships/image" Target="../media/image2.jpeg"/><Relationship Id="rId2" Type="http://schemas.microsoft.com/office/2007/relationships/hdphoto" Target="../media/image1.tiff"/><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1.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53.png"/><Relationship Id="rId4" Type="http://schemas.microsoft.com/office/2007/relationships/media" Target="../media/media2.mp4"/><Relationship Id="rId3" Type="http://schemas.openxmlformats.org/officeDocument/2006/relationships/video" Target="../media/media2.mp4"/><Relationship Id="rId2" Type="http://schemas.openxmlformats.org/officeDocument/2006/relationships/image" Target="../media/image3.png"/><Relationship Id="rId1" Type="http://schemas.openxmlformats.org/officeDocument/2006/relationships/image" Target="../media/image52.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57.jpeg"/><Relationship Id="rId4" Type="http://schemas.openxmlformats.org/officeDocument/2006/relationships/image" Target="../media/image56.png"/><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59.jpeg"/><Relationship Id="rId3" Type="http://schemas.openxmlformats.org/officeDocument/2006/relationships/image" Target="../media/image58.jpeg"/><Relationship Id="rId2" Type="http://schemas.openxmlformats.org/officeDocument/2006/relationships/image" Target="../media/image22.jpe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61.png"/><Relationship Id="rId3" Type="http://schemas.openxmlformats.org/officeDocument/2006/relationships/image" Target="../media/image60.jpeg"/><Relationship Id="rId2" Type="http://schemas.openxmlformats.org/officeDocument/2006/relationships/image" Target="../media/image58.jpe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62.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67.png"/><Relationship Id="rId4" Type="http://schemas.microsoft.com/office/2007/relationships/media" Target="../media/media3.mp4"/><Relationship Id="rId3" Type="http://schemas.openxmlformats.org/officeDocument/2006/relationships/video" Target="../media/media3.mp4"/><Relationship Id="rId2" Type="http://schemas.openxmlformats.org/officeDocument/2006/relationships/image" Target="../media/image3.png"/><Relationship Id="rId1" Type="http://schemas.openxmlformats.org/officeDocument/2006/relationships/image" Target="../media/image52.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media/image70.jpeg"/><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74.jpeg"/><Relationship Id="rId4" Type="http://schemas.openxmlformats.org/officeDocument/2006/relationships/image" Target="../media/image73.jpeg"/><Relationship Id="rId3" Type="http://schemas.openxmlformats.org/officeDocument/2006/relationships/image" Target="../media/image72.jpeg"/><Relationship Id="rId2" Type="http://schemas.openxmlformats.org/officeDocument/2006/relationships/image" Target="../media/image63.jpe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3.xml"/><Relationship Id="rId3"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76.jpeg"/><Relationship Id="rId3" Type="http://schemas.openxmlformats.org/officeDocument/2006/relationships/image" Target="../media/image75.jpeg"/><Relationship Id="rId2" Type="http://schemas.openxmlformats.org/officeDocument/2006/relationships/image" Target="../media/image63.jpe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77.png"/><Relationship Id="rId4" Type="http://schemas.microsoft.com/office/2007/relationships/media" Target="../media/media4.mp4"/><Relationship Id="rId3" Type="http://schemas.openxmlformats.org/officeDocument/2006/relationships/video" Target="../media/media4.mp4"/><Relationship Id="rId2" Type="http://schemas.openxmlformats.org/officeDocument/2006/relationships/image" Target="../media/image3.png"/><Relationship Id="rId1" Type="http://schemas.openxmlformats.org/officeDocument/2006/relationships/image" Target="../media/image52.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80.png"/><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image" Target="../media/image78.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82.png"/><Relationship Id="rId2" Type="http://schemas.openxmlformats.org/officeDocument/2006/relationships/image" Target="../media/image3.png"/><Relationship Id="rId1"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3.png"/><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86.jpeg"/><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87.png"/><Relationship Id="rId4" Type="http://schemas.microsoft.com/office/2007/relationships/media" Target="../media/media5.mp4"/><Relationship Id="rId3" Type="http://schemas.openxmlformats.org/officeDocument/2006/relationships/video" Target="../media/media5.mp4"/><Relationship Id="rId2" Type="http://schemas.openxmlformats.org/officeDocument/2006/relationships/image" Target="../media/image3.png"/><Relationship Id="rId1" Type="http://schemas.openxmlformats.org/officeDocument/2006/relationships/image" Target="../media/image52.png"/></Relationships>
</file>

<file path=ppt/slides/_rels/slide27.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2" Type="http://schemas.openxmlformats.org/officeDocument/2006/relationships/slideLayout" Target="../slideLayouts/slideLayout5.xml"/><Relationship Id="rId51" Type="http://schemas.openxmlformats.org/officeDocument/2006/relationships/tags" Target="../tags/tag85.xml"/><Relationship Id="rId50" Type="http://schemas.openxmlformats.org/officeDocument/2006/relationships/tags" Target="../tags/tag84.xml"/><Relationship Id="rId5" Type="http://schemas.openxmlformats.org/officeDocument/2006/relationships/tags" Target="../tags/tag40.xml"/><Relationship Id="rId49" Type="http://schemas.openxmlformats.org/officeDocument/2006/relationships/tags" Target="../tags/tag83.xml"/><Relationship Id="rId48" Type="http://schemas.openxmlformats.org/officeDocument/2006/relationships/tags" Target="../tags/tag82.xml"/><Relationship Id="rId47" Type="http://schemas.openxmlformats.org/officeDocument/2006/relationships/tags" Target="../tags/tag81.xml"/><Relationship Id="rId46" Type="http://schemas.openxmlformats.org/officeDocument/2006/relationships/tags" Target="../tags/tag80.xml"/><Relationship Id="rId45" Type="http://schemas.openxmlformats.org/officeDocument/2006/relationships/tags" Target="../tags/tag79.xml"/><Relationship Id="rId44" Type="http://schemas.openxmlformats.org/officeDocument/2006/relationships/image" Target="../media/image3.png"/><Relationship Id="rId43" Type="http://schemas.openxmlformats.org/officeDocument/2006/relationships/tags" Target="../tags/tag78.xml"/><Relationship Id="rId42" Type="http://schemas.openxmlformats.org/officeDocument/2006/relationships/tags" Target="../tags/tag77.xml"/><Relationship Id="rId41" Type="http://schemas.openxmlformats.org/officeDocument/2006/relationships/tags" Target="../tags/tag76.xml"/><Relationship Id="rId40" Type="http://schemas.openxmlformats.org/officeDocument/2006/relationships/tags" Target="../tags/tag75.xml"/><Relationship Id="rId4" Type="http://schemas.openxmlformats.org/officeDocument/2006/relationships/tags" Target="../tags/tag39.xml"/><Relationship Id="rId39" Type="http://schemas.openxmlformats.org/officeDocument/2006/relationships/tags" Target="../tags/tag74.xml"/><Relationship Id="rId38" Type="http://schemas.openxmlformats.org/officeDocument/2006/relationships/tags" Target="../tags/tag73.xml"/><Relationship Id="rId37" Type="http://schemas.openxmlformats.org/officeDocument/2006/relationships/tags" Target="../tags/tag72.xml"/><Relationship Id="rId36" Type="http://schemas.openxmlformats.org/officeDocument/2006/relationships/tags" Target="../tags/tag71.xml"/><Relationship Id="rId35" Type="http://schemas.openxmlformats.org/officeDocument/2006/relationships/tags" Target="../tags/tag70.xml"/><Relationship Id="rId34" Type="http://schemas.openxmlformats.org/officeDocument/2006/relationships/tags" Target="../tags/tag69.xml"/><Relationship Id="rId33" Type="http://schemas.openxmlformats.org/officeDocument/2006/relationships/tags" Target="../tags/tag68.xml"/><Relationship Id="rId32" Type="http://schemas.openxmlformats.org/officeDocument/2006/relationships/tags" Target="../tags/tag67.xml"/><Relationship Id="rId31" Type="http://schemas.openxmlformats.org/officeDocument/2006/relationships/tags" Target="../tags/tag66.xml"/><Relationship Id="rId30" Type="http://schemas.openxmlformats.org/officeDocument/2006/relationships/tags" Target="../tags/tag65.xml"/><Relationship Id="rId3" Type="http://schemas.openxmlformats.org/officeDocument/2006/relationships/tags" Target="../tags/tag38.xml"/><Relationship Id="rId29" Type="http://schemas.openxmlformats.org/officeDocument/2006/relationships/tags" Target="../tags/tag64.xml"/><Relationship Id="rId28" Type="http://schemas.openxmlformats.org/officeDocument/2006/relationships/tags" Target="../tags/tag63.xml"/><Relationship Id="rId27" Type="http://schemas.openxmlformats.org/officeDocument/2006/relationships/tags" Target="../tags/tag62.xml"/><Relationship Id="rId26" Type="http://schemas.openxmlformats.org/officeDocument/2006/relationships/tags" Target="../tags/tag61.xml"/><Relationship Id="rId25" Type="http://schemas.openxmlformats.org/officeDocument/2006/relationships/tags" Target="../tags/tag60.xml"/><Relationship Id="rId24" Type="http://schemas.openxmlformats.org/officeDocument/2006/relationships/tags" Target="../tags/tag59.xml"/><Relationship Id="rId23" Type="http://schemas.openxmlformats.org/officeDocument/2006/relationships/tags" Target="../tags/tag58.xml"/><Relationship Id="rId22" Type="http://schemas.openxmlformats.org/officeDocument/2006/relationships/tags" Target="../tags/tag57.xml"/><Relationship Id="rId21" Type="http://schemas.openxmlformats.org/officeDocument/2006/relationships/tags" Target="../tags/tag56.xml"/><Relationship Id="rId20" Type="http://schemas.openxmlformats.org/officeDocument/2006/relationships/tags" Target="../tags/tag55.xml"/><Relationship Id="rId2" Type="http://schemas.openxmlformats.org/officeDocument/2006/relationships/tags" Target="../tags/tag37.xml"/><Relationship Id="rId19" Type="http://schemas.openxmlformats.org/officeDocument/2006/relationships/tags" Target="../tags/tag54.xml"/><Relationship Id="rId18" Type="http://schemas.openxmlformats.org/officeDocument/2006/relationships/tags" Target="../tags/tag53.xml"/><Relationship Id="rId17" Type="http://schemas.openxmlformats.org/officeDocument/2006/relationships/tags" Target="../tags/tag52.xml"/><Relationship Id="rId16" Type="http://schemas.openxmlformats.org/officeDocument/2006/relationships/tags" Target="../tags/tag51.xml"/><Relationship Id="rId15" Type="http://schemas.openxmlformats.org/officeDocument/2006/relationships/tags" Target="../tags/tag50.xml"/><Relationship Id="rId14" Type="http://schemas.openxmlformats.org/officeDocument/2006/relationships/tags" Target="../tags/tag49.xml"/><Relationship Id="rId13" Type="http://schemas.openxmlformats.org/officeDocument/2006/relationships/tags" Target="../tags/tag48.xml"/><Relationship Id="rId12" Type="http://schemas.openxmlformats.org/officeDocument/2006/relationships/tags" Target="../tags/tag47.xml"/><Relationship Id="rId11" Type="http://schemas.openxmlformats.org/officeDocument/2006/relationships/tags" Target="../tags/tag46.xml"/><Relationship Id="rId10" Type="http://schemas.openxmlformats.org/officeDocument/2006/relationships/tags" Target="../tags/tag45.xml"/><Relationship Id="rId1" Type="http://schemas.openxmlformats.org/officeDocument/2006/relationships/tags" Target="../tags/tag36.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89.jpeg"/><Relationship Id="rId1" Type="http://schemas.openxmlformats.org/officeDocument/2006/relationships/image" Target="../media/image88.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image" Target="../media/image15.jpeg"/><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8" Type="http://schemas.openxmlformats.org/officeDocument/2006/relationships/slideLayout" Target="../slideLayouts/slideLayout5.xml"/><Relationship Id="rId17" Type="http://schemas.openxmlformats.org/officeDocument/2006/relationships/tags" Target="../tags/tag11.xml"/><Relationship Id="rId16" Type="http://schemas.openxmlformats.org/officeDocument/2006/relationships/image" Target="../media/image20.jpeg"/><Relationship Id="rId15" Type="http://schemas.openxmlformats.org/officeDocument/2006/relationships/image" Target="../media/image19.jpeg"/><Relationship Id="rId14" Type="http://schemas.openxmlformats.org/officeDocument/2006/relationships/hyperlink" Target="file:///E:\2018&#24180;&#24037;&#20316;\&#25991;&#26723;\&#22270;&#29255;&#32032;&#26448;\&#35774;&#22791;\&#24040;&#28010;.mp4" TargetMode="External"/><Relationship Id="rId13" Type="http://schemas.openxmlformats.org/officeDocument/2006/relationships/tags" Target="../tags/tag10.xml"/><Relationship Id="rId12" Type="http://schemas.openxmlformats.org/officeDocument/2006/relationships/image" Target="../media/image18.jpeg"/><Relationship Id="rId11" Type="http://schemas.openxmlformats.org/officeDocument/2006/relationships/image" Target="../media/image17.png"/><Relationship Id="rId10" Type="http://schemas.openxmlformats.org/officeDocument/2006/relationships/image" Target="../media/image16.png"/><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9" Type="http://schemas.openxmlformats.org/officeDocument/2006/relationships/image" Target="../media/image26.jpeg"/><Relationship Id="rId8" Type="http://schemas.openxmlformats.org/officeDocument/2006/relationships/tags" Target="../tags/tag14.xml"/><Relationship Id="rId7" Type="http://schemas.openxmlformats.org/officeDocument/2006/relationships/image" Target="../media/image25.png"/><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3" Type="http://schemas.openxmlformats.org/officeDocument/2006/relationships/tags" Target="../tags/tag13.xml"/><Relationship Id="rId2" Type="http://schemas.openxmlformats.org/officeDocument/2006/relationships/tags" Target="../tags/tag12.xml"/><Relationship Id="rId18" Type="http://schemas.openxmlformats.org/officeDocument/2006/relationships/slideLayout" Target="../slideLayouts/slideLayout5.xml"/><Relationship Id="rId17" Type="http://schemas.openxmlformats.org/officeDocument/2006/relationships/tags" Target="../tags/tag17.xml"/><Relationship Id="rId16" Type="http://schemas.openxmlformats.org/officeDocument/2006/relationships/image" Target="../media/image29.jpeg"/><Relationship Id="rId15" Type="http://schemas.openxmlformats.org/officeDocument/2006/relationships/hyperlink" Target="file:///E:\2018&#24180;&#24037;&#20316;\&#25991;&#26723;\&#22270;&#29255;&#32032;&#26448;\&#35774;&#22791;\&#23433;&#32435;&#23453;.mp4" TargetMode="External"/><Relationship Id="rId14" Type="http://schemas.openxmlformats.org/officeDocument/2006/relationships/image" Target="../media/image28.jpeg"/><Relationship Id="rId13" Type="http://schemas.openxmlformats.org/officeDocument/2006/relationships/tags" Target="../tags/tag16.xml"/><Relationship Id="rId12" Type="http://schemas.openxmlformats.org/officeDocument/2006/relationships/image" Target="../media/image3.png"/><Relationship Id="rId11" Type="http://schemas.openxmlformats.org/officeDocument/2006/relationships/tags" Target="../tags/tag15.xml"/><Relationship Id="rId10" Type="http://schemas.openxmlformats.org/officeDocument/2006/relationships/image" Target="../media/image27.png"/><Relationship Id="rId1" Type="http://schemas.openxmlformats.org/officeDocument/2006/relationships/image" Target="../media/image21.png"/></Relationships>
</file>

<file path=ppt/slides/_rels/slide7.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tags" Target="../tags/tag2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tags" Target="../tags/tag20.xml"/><Relationship Id="rId2" Type="http://schemas.openxmlformats.org/officeDocument/2006/relationships/tags" Target="../tags/tag19.xml"/><Relationship Id="rId17" Type="http://schemas.openxmlformats.org/officeDocument/2006/relationships/slideLayout" Target="../slideLayouts/slideLayout5.xml"/><Relationship Id="rId16" Type="http://schemas.openxmlformats.org/officeDocument/2006/relationships/tags" Target="../tags/tag23.xml"/><Relationship Id="rId15" Type="http://schemas.openxmlformats.org/officeDocument/2006/relationships/image" Target="../media/image38.jpeg"/><Relationship Id="rId14" Type="http://schemas.openxmlformats.org/officeDocument/2006/relationships/image" Target="../media/image37.jpeg"/><Relationship Id="rId13" Type="http://schemas.openxmlformats.org/officeDocument/2006/relationships/tags" Target="../tags/tag22.xml"/><Relationship Id="rId12" Type="http://schemas.openxmlformats.org/officeDocument/2006/relationships/image" Target="../media/image3.png"/><Relationship Id="rId11" Type="http://schemas.openxmlformats.org/officeDocument/2006/relationships/image" Target="../media/image36.png"/><Relationship Id="rId10" Type="http://schemas.openxmlformats.org/officeDocument/2006/relationships/image" Target="../media/image35.png"/><Relationship Id="rId1" Type="http://schemas.openxmlformats.org/officeDocument/2006/relationships/tags" Target="../tags/tag18.xml"/></Relationships>
</file>

<file path=ppt/slides/_rels/slide8.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21.png"/><Relationship Id="rId5" Type="http://schemas.openxmlformats.org/officeDocument/2006/relationships/image" Target="../media/image41.jpeg"/><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tags" Target="../tags/tag25.xml"/><Relationship Id="rId12" Type="http://schemas.openxmlformats.org/officeDocument/2006/relationships/slideLayout" Target="../slideLayouts/slideLayout5.xml"/><Relationship Id="rId11" Type="http://schemas.openxmlformats.org/officeDocument/2006/relationships/tags" Target="../tags/tag27.xml"/><Relationship Id="rId10" Type="http://schemas.openxmlformats.org/officeDocument/2006/relationships/image" Target="../media/image3.png"/><Relationship Id="rId1" Type="http://schemas.openxmlformats.org/officeDocument/2006/relationships/tags" Target="../tags/tag24.xml"/></Relationships>
</file>

<file path=ppt/slides/_rels/slide9.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image" Target="../media/image3.png"/><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image" Target="../media/image46.png"/><Relationship Id="rId2" Type="http://schemas.openxmlformats.org/officeDocument/2006/relationships/image" Target="../media/image45.png"/><Relationship Id="rId17" Type="http://schemas.openxmlformats.org/officeDocument/2006/relationships/slideLayout" Target="../slideLayouts/slideLayout5.xml"/><Relationship Id="rId16" Type="http://schemas.openxmlformats.org/officeDocument/2006/relationships/tags" Target="../tags/tag35.xml"/><Relationship Id="rId15" Type="http://schemas.openxmlformats.org/officeDocument/2006/relationships/image" Target="../media/image50.jpeg"/><Relationship Id="rId14" Type="http://schemas.openxmlformats.org/officeDocument/2006/relationships/image" Target="../media/image49.jpeg"/><Relationship Id="rId13" Type="http://schemas.openxmlformats.org/officeDocument/2006/relationships/tags" Target="../tags/tag34.xml"/><Relationship Id="rId12" Type="http://schemas.openxmlformats.org/officeDocument/2006/relationships/tags" Target="../tags/tag33.xml"/><Relationship Id="rId11" Type="http://schemas.openxmlformats.org/officeDocument/2006/relationships/tags" Target="../tags/tag32.xml"/><Relationship Id="rId10" Type="http://schemas.openxmlformats.org/officeDocument/2006/relationships/image" Target="../media/image48.jpeg"/><Relationship Id="rId1"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p:cNvSpPr/>
          <p:nvPr/>
        </p:nvSpPr>
        <p:spPr bwMode="auto">
          <a:xfrm>
            <a:off x="4205685" y="496484"/>
            <a:ext cx="1596429" cy="1406380"/>
          </a:xfrm>
          <a:custGeom>
            <a:avLst/>
            <a:gdLst>
              <a:gd name="T0" fmla="*/ 0 w 998"/>
              <a:gd name="T1" fmla="*/ 0 h 861"/>
              <a:gd name="T2" fmla="*/ 998 w 998"/>
              <a:gd name="T3" fmla="*/ 0 h 861"/>
              <a:gd name="T4" fmla="*/ 492 w 998"/>
              <a:gd name="T5" fmla="*/ 861 h 861"/>
              <a:gd name="T6" fmla="*/ 0 w 998"/>
              <a:gd name="T7" fmla="*/ 0 h 861"/>
            </a:gdLst>
            <a:ahLst/>
            <a:cxnLst>
              <a:cxn ang="0">
                <a:pos x="T0" y="T1"/>
              </a:cxn>
              <a:cxn ang="0">
                <a:pos x="T2" y="T3"/>
              </a:cxn>
              <a:cxn ang="0">
                <a:pos x="T4" y="T5"/>
              </a:cxn>
              <a:cxn ang="0">
                <a:pos x="T6" y="T7"/>
              </a:cxn>
            </a:cxnLst>
            <a:rect l="0" t="0" r="r" b="b"/>
            <a:pathLst>
              <a:path w="998" h="861">
                <a:moveTo>
                  <a:pt x="0" y="0"/>
                </a:moveTo>
                <a:lnTo>
                  <a:pt x="998" y="0"/>
                </a:lnTo>
                <a:lnTo>
                  <a:pt x="492" y="861"/>
                </a:lnTo>
                <a:lnTo>
                  <a:pt x="0" y="0"/>
                </a:lnTo>
                <a:close/>
              </a:path>
            </a:pathLst>
          </a:custGeom>
          <a:blipFill dpi="0" rotWithShape="1">
            <a:blip r:embed="rId1" cstate="print">
              <a:extLst>
                <a:ext uri="{BEBA8EAE-BF5A-486C-A8C5-ECC9F3942E4B}">
                  <a14:imgProps xmlns:a14="http://schemas.microsoft.com/office/drawing/2010/main">
                    <a14:imgLayer r:embed="rId2">
                      <a14:imgEffect>
                        <a14:sharpenSoften amount="25000"/>
                      </a14:imgEffect>
                    </a14:imgLayer>
                  </a14:imgProps>
                </a:ext>
                <a:ext uri="{28A0092B-C50C-407E-A947-70E740481C1C}">
                  <a14:useLocalDpi xmlns:a14="http://schemas.microsoft.com/office/drawing/2010/main" val="0"/>
                </a:ext>
              </a:extLst>
            </a:blip>
            <a:srcRect/>
            <a:stretch>
              <a:fillRect l="-18752" r="-37862"/>
            </a:stretch>
          </a:blipFill>
          <a:ln w="0">
            <a:noFill/>
            <a:prstDash val="solid"/>
            <a:round/>
          </a:ln>
        </p:spPr>
        <p:txBody>
          <a:bodyPr vert="horz" wrap="square" lIns="91434" tIns="45717" rIns="91434" bIns="45717" numCol="1" anchor="t" anchorCtr="0" compatLnSpc="1"/>
          <a:lstStyle/>
          <a:p>
            <a:endParaRPr lang="zh-CN" altLang="en-US" sz="1280"/>
          </a:p>
        </p:txBody>
      </p:sp>
      <p:sp>
        <p:nvSpPr>
          <p:cNvPr id="15" name="Freeform 9"/>
          <p:cNvSpPr/>
          <p:nvPr/>
        </p:nvSpPr>
        <p:spPr bwMode="auto">
          <a:xfrm>
            <a:off x="6157232" y="496484"/>
            <a:ext cx="2988105" cy="1406380"/>
          </a:xfrm>
          <a:custGeom>
            <a:avLst/>
            <a:gdLst>
              <a:gd name="T0" fmla="*/ 0 w 1868"/>
              <a:gd name="T1" fmla="*/ 0 h 861"/>
              <a:gd name="T2" fmla="*/ 1868 w 1868"/>
              <a:gd name="T3" fmla="*/ 0 h 861"/>
              <a:gd name="T4" fmla="*/ 1868 w 1868"/>
              <a:gd name="T5" fmla="*/ 861 h 861"/>
              <a:gd name="T6" fmla="*/ 494 w 1868"/>
              <a:gd name="T7" fmla="*/ 861 h 861"/>
              <a:gd name="T8" fmla="*/ 0 w 1868"/>
              <a:gd name="T9" fmla="*/ 0 h 861"/>
            </a:gdLst>
            <a:ahLst/>
            <a:cxnLst>
              <a:cxn ang="0">
                <a:pos x="T0" y="T1"/>
              </a:cxn>
              <a:cxn ang="0">
                <a:pos x="T2" y="T3"/>
              </a:cxn>
              <a:cxn ang="0">
                <a:pos x="T4" y="T5"/>
              </a:cxn>
              <a:cxn ang="0">
                <a:pos x="T6" y="T7"/>
              </a:cxn>
              <a:cxn ang="0">
                <a:pos x="T8" y="T9"/>
              </a:cxn>
            </a:cxnLst>
            <a:rect l="0" t="0" r="r" b="b"/>
            <a:pathLst>
              <a:path w="1868" h="861">
                <a:moveTo>
                  <a:pt x="0" y="0"/>
                </a:moveTo>
                <a:lnTo>
                  <a:pt x="1868" y="0"/>
                </a:lnTo>
                <a:lnTo>
                  <a:pt x="1868" y="861"/>
                </a:lnTo>
                <a:lnTo>
                  <a:pt x="494" y="861"/>
                </a:lnTo>
                <a:lnTo>
                  <a:pt x="0" y="0"/>
                </a:lnTo>
                <a:close/>
              </a:path>
            </a:pathLst>
          </a:custGeom>
          <a:solidFill>
            <a:srgbClr val="8ABA37"/>
          </a:solidFill>
          <a:ln w="0">
            <a:noFill/>
            <a:prstDash val="solid"/>
            <a:round/>
          </a:ln>
        </p:spPr>
        <p:txBody>
          <a:bodyPr vert="horz" wrap="square" lIns="91434" tIns="45717" rIns="91434" bIns="45717" numCol="1" anchor="t" anchorCtr="0" compatLnSpc="1"/>
          <a:lstStyle/>
          <a:p>
            <a:endParaRPr lang="zh-CN" altLang="en-US" sz="1280"/>
          </a:p>
        </p:txBody>
      </p:sp>
      <p:sp>
        <p:nvSpPr>
          <p:cNvPr id="21" name="任意多边形 20"/>
          <p:cNvSpPr/>
          <p:nvPr/>
        </p:nvSpPr>
        <p:spPr bwMode="auto">
          <a:xfrm>
            <a:off x="-1337" y="3239004"/>
            <a:ext cx="6498292" cy="1408012"/>
          </a:xfrm>
          <a:custGeom>
            <a:avLst/>
            <a:gdLst>
              <a:gd name="connsiteX0" fmla="*/ 9784407 w 10507307"/>
              <a:gd name="connsiteY0" fmla="*/ 858166 h 1980017"/>
              <a:gd name="connsiteX1" fmla="*/ 10507307 w 10507307"/>
              <a:gd name="connsiteY1" fmla="*/ 1980017 h 1980017"/>
              <a:gd name="connsiteX2" fmla="*/ 9138223 w 10507307"/>
              <a:gd name="connsiteY2" fmla="*/ 1980017 h 1980017"/>
              <a:gd name="connsiteX3" fmla="*/ 0 w 10507307"/>
              <a:gd name="connsiteY3" fmla="*/ 0 h 1980017"/>
              <a:gd name="connsiteX4" fmla="*/ 8031480 w 10507307"/>
              <a:gd name="connsiteY4" fmla="*/ 0 h 1980017"/>
              <a:gd name="connsiteX5" fmla="*/ 9138223 w 10507307"/>
              <a:gd name="connsiteY5" fmla="*/ 1980017 h 1980017"/>
              <a:gd name="connsiteX6" fmla="*/ 0 w 10507307"/>
              <a:gd name="connsiteY6" fmla="*/ 1980017 h 1980017"/>
              <a:gd name="connsiteX0-1" fmla="*/ 9784407 w 9784407"/>
              <a:gd name="connsiteY0-2" fmla="*/ 858166 h 1980017"/>
              <a:gd name="connsiteX1-3" fmla="*/ 9138223 w 9784407"/>
              <a:gd name="connsiteY1-4" fmla="*/ 1980017 h 1980017"/>
              <a:gd name="connsiteX2-5" fmla="*/ 9784407 w 9784407"/>
              <a:gd name="connsiteY2-6" fmla="*/ 858166 h 1980017"/>
              <a:gd name="connsiteX3-7" fmla="*/ 0 w 9784407"/>
              <a:gd name="connsiteY3-8" fmla="*/ 0 h 1980017"/>
              <a:gd name="connsiteX4-9" fmla="*/ 8031480 w 9784407"/>
              <a:gd name="connsiteY4-10" fmla="*/ 0 h 1980017"/>
              <a:gd name="connsiteX5-11" fmla="*/ 9138223 w 9784407"/>
              <a:gd name="connsiteY5-12" fmla="*/ 1980017 h 1980017"/>
              <a:gd name="connsiteX6-13" fmla="*/ 0 w 9784407"/>
              <a:gd name="connsiteY6-14" fmla="*/ 1980017 h 1980017"/>
              <a:gd name="connsiteX7" fmla="*/ 0 w 9784407"/>
              <a:gd name="connsiteY7" fmla="*/ 0 h 1980017"/>
              <a:gd name="connsiteX0-15" fmla="*/ 0 w 9138223"/>
              <a:gd name="connsiteY0-16" fmla="*/ 0 h 1980017"/>
              <a:gd name="connsiteX1-17" fmla="*/ 8031480 w 9138223"/>
              <a:gd name="connsiteY1-18" fmla="*/ 0 h 1980017"/>
              <a:gd name="connsiteX2-19" fmla="*/ 9138223 w 9138223"/>
              <a:gd name="connsiteY2-20" fmla="*/ 1980017 h 1980017"/>
              <a:gd name="connsiteX3-21" fmla="*/ 0 w 9138223"/>
              <a:gd name="connsiteY3-22" fmla="*/ 1980017 h 1980017"/>
              <a:gd name="connsiteX4-23" fmla="*/ 0 w 9138223"/>
              <a:gd name="connsiteY4-24" fmla="*/ 0 h 198001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138223" h="1980017">
                <a:moveTo>
                  <a:pt x="0" y="0"/>
                </a:moveTo>
                <a:lnTo>
                  <a:pt x="8031480" y="0"/>
                </a:lnTo>
                <a:lnTo>
                  <a:pt x="9138223" y="1980017"/>
                </a:lnTo>
                <a:lnTo>
                  <a:pt x="0" y="1980017"/>
                </a:lnTo>
                <a:lnTo>
                  <a:pt x="0" y="0"/>
                </a:lnTo>
                <a:close/>
              </a:path>
            </a:pathLst>
          </a:custGeom>
          <a:solidFill>
            <a:srgbClr val="8ABA37"/>
          </a:solidFill>
          <a:ln w="0">
            <a:noFill/>
            <a:prstDash val="solid"/>
            <a:round/>
          </a:ln>
        </p:spPr>
        <p:txBody>
          <a:bodyPr vert="horz" wrap="square" lIns="91434" tIns="45717" rIns="91434" bIns="45717" numCol="1" anchor="t" anchorCtr="0" compatLnSpc="1">
            <a:noAutofit/>
          </a:bodyPr>
          <a:lstStyle/>
          <a:p>
            <a:endParaRPr lang="zh-CN" altLang="en-US" sz="1280"/>
          </a:p>
        </p:txBody>
      </p:sp>
      <p:sp>
        <p:nvSpPr>
          <p:cNvPr id="17" name="Freeform 11"/>
          <p:cNvSpPr/>
          <p:nvPr/>
        </p:nvSpPr>
        <p:spPr bwMode="auto">
          <a:xfrm>
            <a:off x="4437632" y="496484"/>
            <a:ext cx="3032894" cy="2639614"/>
          </a:xfrm>
          <a:custGeom>
            <a:avLst/>
            <a:gdLst>
              <a:gd name="T0" fmla="*/ 949 w 1896"/>
              <a:gd name="T1" fmla="*/ 0 h 1616"/>
              <a:gd name="T2" fmla="*/ 1896 w 1896"/>
              <a:gd name="T3" fmla="*/ 1616 h 1616"/>
              <a:gd name="T4" fmla="*/ 0 w 1896"/>
              <a:gd name="T5" fmla="*/ 1616 h 1616"/>
              <a:gd name="T6" fmla="*/ 949 w 1896"/>
              <a:gd name="T7" fmla="*/ 0 h 1616"/>
            </a:gdLst>
            <a:ahLst/>
            <a:cxnLst>
              <a:cxn ang="0">
                <a:pos x="T0" y="T1"/>
              </a:cxn>
              <a:cxn ang="0">
                <a:pos x="T2" y="T3"/>
              </a:cxn>
              <a:cxn ang="0">
                <a:pos x="T4" y="T5"/>
              </a:cxn>
              <a:cxn ang="0">
                <a:pos x="T6" y="T7"/>
              </a:cxn>
            </a:cxnLst>
            <a:rect l="0" t="0" r="r" b="b"/>
            <a:pathLst>
              <a:path w="1896" h="1616">
                <a:moveTo>
                  <a:pt x="949" y="0"/>
                </a:moveTo>
                <a:lnTo>
                  <a:pt x="1896" y="1616"/>
                </a:lnTo>
                <a:lnTo>
                  <a:pt x="0" y="1616"/>
                </a:lnTo>
                <a:lnTo>
                  <a:pt x="949" y="0"/>
                </a:lnTo>
                <a:close/>
              </a:path>
            </a:pathLst>
          </a:custGeom>
          <a:solidFill>
            <a:schemeClr val="bg1">
              <a:lumMod val="50000"/>
            </a:schemeClr>
          </a:solidFill>
          <a:ln w="0">
            <a:solidFill>
              <a:schemeClr val="bg1">
                <a:lumMod val="50000"/>
              </a:schemeClr>
            </a:solidFill>
            <a:prstDash val="solid"/>
            <a:round/>
          </a:ln>
        </p:spPr>
        <p:txBody>
          <a:bodyPr vert="horz" wrap="square" lIns="91434" tIns="45717" rIns="91434" bIns="45717" numCol="1" anchor="t" anchorCtr="0" compatLnSpc="1"/>
          <a:lstStyle/>
          <a:p>
            <a:endParaRPr lang="zh-CN" altLang="en-US" sz="1280" dirty="0"/>
          </a:p>
        </p:txBody>
      </p:sp>
      <p:sp>
        <p:nvSpPr>
          <p:cNvPr id="10" name="矩形 259"/>
          <p:cNvSpPr>
            <a14:cpLocks xmlns:a14="http://schemas.microsoft.com/office/drawing/2010/main" noChangeArrowheads="1"/>
          </p:cNvSpPr>
          <p:nvPr/>
        </p:nvSpPr>
        <p:spPr bwMode="auto">
          <a:xfrm>
            <a:off x="139651" y="2153170"/>
            <a:ext cx="4756439" cy="722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buNone/>
            </a:pPr>
            <a:r>
              <a:rPr lang="en-US" altLang="zh-CN" sz="4695" dirty="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INTRODUCTION</a:t>
            </a:r>
            <a:endParaRPr lang="zh-CN" sz="4695" dirty="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sp>
        <p:nvSpPr>
          <p:cNvPr id="19" name="矩形 259"/>
          <p:cNvSpPr>
            <a14:cpLocks xmlns:a14="http://schemas.microsoft.com/office/drawing/2010/main" noChangeArrowheads="1"/>
          </p:cNvSpPr>
          <p:nvPr/>
        </p:nvSpPr>
        <p:spPr bwMode="auto">
          <a:xfrm>
            <a:off x="5228510" y="1895835"/>
            <a:ext cx="1462424" cy="716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ctr">
              <a:buNone/>
            </a:pPr>
            <a:r>
              <a:rPr lang="en-US" altLang="zh-CN" sz="4695" b="1" dirty="0">
                <a:solidFill>
                  <a:schemeClr val="bg1"/>
                </a:solidFill>
                <a:latin typeface="Times New Roman" pitchFamily="18" charset="0"/>
                <a:cs typeface="Times New Roman" pitchFamily="18" charset="0"/>
              </a:rPr>
              <a:t>2023</a:t>
            </a:r>
            <a:endParaRPr lang="en-US" altLang="zh-CN" sz="4695" b="1" dirty="0">
              <a:solidFill>
                <a:schemeClr val="bg1"/>
              </a:solidFill>
              <a:latin typeface="Times New Roman" pitchFamily="18" charset="0"/>
              <a:cs typeface="Times New Roman" pitchFamily="18" charset="0"/>
            </a:endParaRPr>
          </a:p>
        </p:txBody>
      </p:sp>
      <p:sp>
        <p:nvSpPr>
          <p:cNvPr id="13" name="Freeform 7"/>
          <p:cNvSpPr/>
          <p:nvPr/>
        </p:nvSpPr>
        <p:spPr bwMode="auto">
          <a:xfrm>
            <a:off x="5872498" y="3239004"/>
            <a:ext cx="1598029" cy="1408012"/>
          </a:xfrm>
          <a:custGeom>
            <a:avLst/>
            <a:gdLst>
              <a:gd name="T0" fmla="*/ 0 w 999"/>
              <a:gd name="T1" fmla="*/ 0 h 862"/>
              <a:gd name="T2" fmla="*/ 999 w 999"/>
              <a:gd name="T3" fmla="*/ 0 h 862"/>
              <a:gd name="T4" fmla="*/ 492 w 999"/>
              <a:gd name="T5" fmla="*/ 862 h 862"/>
              <a:gd name="T6" fmla="*/ 0 w 999"/>
              <a:gd name="T7" fmla="*/ 0 h 862"/>
            </a:gdLst>
            <a:ahLst/>
            <a:cxnLst>
              <a:cxn ang="0">
                <a:pos x="T0" y="T1"/>
              </a:cxn>
              <a:cxn ang="0">
                <a:pos x="T2" y="T3"/>
              </a:cxn>
              <a:cxn ang="0">
                <a:pos x="T4" y="T5"/>
              </a:cxn>
              <a:cxn ang="0">
                <a:pos x="T6" y="T7"/>
              </a:cxn>
            </a:cxnLst>
            <a:rect l="0" t="0" r="r" b="b"/>
            <a:pathLst>
              <a:path w="999" h="862">
                <a:moveTo>
                  <a:pt x="0" y="0"/>
                </a:moveTo>
                <a:lnTo>
                  <a:pt x="999" y="0"/>
                </a:lnTo>
                <a:lnTo>
                  <a:pt x="492" y="862"/>
                </a:lnTo>
                <a:lnTo>
                  <a:pt x="0" y="0"/>
                </a:lnTo>
                <a:close/>
              </a:path>
            </a:pathLst>
          </a:custGeom>
          <a:blipFill dpi="0" rotWithShape="1">
            <a:blip r:embed="rId3" cstate="print">
              <a:extLst>
                <a:ext uri="{28A0092B-C50C-407E-A947-70E740481C1C}">
                  <a14:useLocalDpi xmlns:a14="http://schemas.microsoft.com/office/drawing/2010/main" val="0"/>
                </a:ext>
              </a:extLst>
            </a:blip>
            <a:srcRect/>
            <a:stretch>
              <a:fillRect l="-24951" t="-7308" r="-24951" b="-7308"/>
            </a:stretch>
          </a:blipFill>
          <a:ln w="0">
            <a:noFill/>
            <a:prstDash val="solid"/>
            <a:round/>
          </a:ln>
        </p:spPr>
        <p:txBody>
          <a:bodyPr vert="horz" wrap="square" lIns="91434" tIns="45717" rIns="91434" bIns="45717" numCol="1" anchor="t" anchorCtr="0" compatLnSpc="1"/>
          <a:lstStyle/>
          <a:p>
            <a:endParaRPr lang="zh-CN" altLang="en-US" sz="1280"/>
          </a:p>
        </p:txBody>
      </p:sp>
      <p:sp>
        <p:nvSpPr>
          <p:cNvPr id="4" name="文本框 3"/>
          <p:cNvSpPr txBox="1"/>
          <p:nvPr/>
        </p:nvSpPr>
        <p:spPr>
          <a:xfrm>
            <a:off x="198319" y="3549633"/>
            <a:ext cx="5474524" cy="786754"/>
          </a:xfrm>
          <a:prstGeom prst="rect">
            <a:avLst/>
          </a:prstGeom>
          <a:noFill/>
        </p:spPr>
        <p:txBody>
          <a:bodyPr wrap="square" rtlCol="0" anchor="t">
            <a:spAutoFit/>
            <a:scene3d>
              <a:camera prst="orthographicFront"/>
              <a:lightRig rig="threePt" dir="t"/>
            </a:scene3d>
          </a:bodyPr>
          <a:lstStyle/>
          <a:p>
            <a:pPr marL="0" indent="0" algn="ctr" eaLnBrk="1" hangingPunct="1">
              <a:lnSpc>
                <a:spcPct val="150000"/>
              </a:lnSpc>
              <a:buNone/>
            </a:pPr>
            <a:r>
              <a:rPr lang="en-US" altLang="zh-CN" sz="1600" dirty="0">
                <a:solidFill>
                  <a:schemeClr val="bg1"/>
                </a:solidFill>
                <a:effectLst/>
                <a:latin typeface="Times New Roman" pitchFamily="18" charset="0"/>
                <a:ea typeface="Clear Sans Light" pitchFamily="34" charset="0"/>
                <a:cs typeface="Times New Roman" pitchFamily="18" charset="0"/>
                <a:sym typeface="+mn-ea"/>
              </a:rPr>
              <a:t>Shandong Xinya GreenPower Fuel Injection System Co.,Ltd International Trade Department</a:t>
            </a:r>
            <a:endParaRPr lang="en-US" altLang="zh-CN" sz="1600" dirty="0">
              <a:solidFill>
                <a:schemeClr val="bg1"/>
              </a:solidFill>
              <a:effectLst/>
              <a:latin typeface="Times New Roman" pitchFamily="18" charset="0"/>
              <a:ea typeface="Clear Sans Light" pitchFamily="34" charset="0"/>
              <a:cs typeface="Times New Roman" pitchFamily="18" charset="0"/>
              <a:sym typeface="+mn-ea"/>
            </a:endParaRPr>
          </a:p>
        </p:txBody>
      </p:sp>
      <p:pic>
        <p:nvPicPr>
          <p:cNvPr id="7" name="图片 6" descr="格林鲍尔"/>
          <p:cNvPicPr>
            <a:picLocks noChangeAspect="1"/>
          </p:cNvPicPr>
          <p:nvPr/>
        </p:nvPicPr>
        <p:blipFill>
          <a:blip r:embed="rId4"/>
          <a:stretch>
            <a:fillRect/>
          </a:stretch>
        </p:blipFill>
        <p:spPr>
          <a:xfrm>
            <a:off x="1033780" y="1382395"/>
            <a:ext cx="2489835" cy="5137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40000" fill="hold" grpId="0" nodeType="clickEffect" p14:presetBounceEnd="40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40000">
                                          <p:cBhvr additive="base">
                                            <p:cTn id="7" dur="175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8" dur="17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1" accel="40000" fill="hold" grpId="0" nodeType="withEffect" p14:presetBounceEnd="40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40000">
                                          <p:cBhvr additive="base">
                                            <p:cTn id="11" dur="175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2" dur="175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accel="40000" fill="hold" grpId="0" nodeType="withEffect" p14:presetBounceEnd="4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40000">
                                          <p:cBhvr additive="base">
                                            <p:cTn id="15" dur="1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6" dur="17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1" accel="40000" fill="hold" grpId="0" nodeType="withEffect" p14:presetBounceEnd="40000">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14:bounceEnd="40000">
                                          <p:cBhvr additive="base">
                                            <p:cTn id="19" dur="1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20" dur="175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8" accel="40000" fill="hold" grpId="0" nodeType="withEffect" p14:presetBounceEnd="40000">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14:bounceEnd="40000">
                                          <p:cBhvr additive="base">
                                            <p:cTn id="23" dur="1750" fill="hold"/>
                                            <p:tgtEl>
                                              <p:spTgt spid="21"/>
                                            </p:tgtEl>
                                            <p:attrNameLst>
                                              <p:attrName>ppt_x</p:attrName>
                                            </p:attrNameLst>
                                          </p:cBhvr>
                                          <p:tavLst>
                                            <p:tav tm="0">
                                              <p:val>
                                                <p:strVal val="0-#ppt_w/2"/>
                                              </p:val>
                                            </p:tav>
                                            <p:tav tm="100000">
                                              <p:val>
                                                <p:strVal val="#ppt_x"/>
                                              </p:val>
                                            </p:tav>
                                          </p:tavLst>
                                        </p:anim>
                                        <p:anim calcmode="lin" valueType="num" p14:bounceEnd="40000">
                                          <p:cBhvr additive="base">
                                            <p:cTn id="24" dur="17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9"/>
                                            </p:tgtEl>
                                            <p:attrNameLst>
                                              <p:attrName>ppt_y</p:attrName>
                                            </p:attrNameLst>
                                          </p:cBhvr>
                                          <p:tavLst>
                                            <p:tav tm="0">
                                              <p:val>
                                                <p:strVal val="#ppt_y"/>
                                              </p:val>
                                            </p:tav>
                                            <p:tav tm="100000">
                                              <p:val>
                                                <p:strVal val="#ppt_y"/>
                                              </p:val>
                                            </p:tav>
                                          </p:tavLst>
                                        </p:anim>
                                        <p:anim calcmode="lin" valueType="num">
                                          <p:cBhvr>
                                            <p:cTn id="3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9"/>
                                            </p:tgtEl>
                                          </p:cBhvr>
                                        </p:animEffect>
                                      </p:childTnLst>
                                    </p:cTn>
                                  </p:par>
                                </p:childTnLst>
                              </p:cTn>
                            </p:par>
                            <p:par>
                              <p:cTn id="34" fill="hold">
                                <p:stCondLst>
                                  <p:cond delay="65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19"/>
                                            </p:tgtEl>
                                          </p:cBhvr>
                                        </p:animEffect>
                                        <p:animScale>
                                          <p:cBhvr>
                                            <p:cTn id="37" dur="250" autoRev="1" fill="hold"/>
                                            <p:tgtEl>
                                              <p:spTgt spid="19"/>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2" nodeType="clickEffect">
                                      <p:stCondLst>
                                        <p:cond delay="0"/>
                                      </p:stCondLst>
                                      <p:iterate type="lt">
                                        <p:tmPct val="0"/>
                                      </p:iterate>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5" grpId="0" bldLvl="0" animBg="1"/>
          <p:bldP spid="21" grpId="0" bldLvl="0" animBg="1"/>
          <p:bldP spid="17" grpId="0" bldLvl="0" animBg="1"/>
          <p:bldP spid="10" grpId="2" bldLvl="0" animBg="1"/>
          <p:bldP spid="19" grpId="0" bldLvl="0" animBg="1"/>
          <p:bldP spid="19" grpId="1" bldLvl="0" animBg="1"/>
          <p:bldP spid="13" grpId="0" bldLvl="0" animBg="1"/>
          <p:bldP spid="4"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4000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750" fill="hold"/>
                                            <p:tgtEl>
                                              <p:spTgt spid="15"/>
                                            </p:tgtEl>
                                            <p:attrNameLst>
                                              <p:attrName>ppt_x</p:attrName>
                                            </p:attrNameLst>
                                          </p:cBhvr>
                                          <p:tavLst>
                                            <p:tav tm="0">
                                              <p:val>
                                                <p:strVal val="1+#ppt_w/2"/>
                                              </p:val>
                                            </p:tav>
                                            <p:tav tm="100000">
                                              <p:val>
                                                <p:strVal val="#ppt_x"/>
                                              </p:val>
                                            </p:tav>
                                          </p:tavLst>
                                        </p:anim>
                                        <p:anim calcmode="lin" valueType="num">
                                          <p:cBhvr additive="base">
                                            <p:cTn id="8" dur="175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1" accel="40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750" fill="hold"/>
                                            <p:tgtEl>
                                              <p:spTgt spid="12"/>
                                            </p:tgtEl>
                                            <p:attrNameLst>
                                              <p:attrName>ppt_x</p:attrName>
                                            </p:attrNameLst>
                                          </p:cBhvr>
                                          <p:tavLst>
                                            <p:tav tm="0">
                                              <p:val>
                                                <p:strVal val="#ppt_x"/>
                                              </p:val>
                                            </p:tav>
                                            <p:tav tm="100000">
                                              <p:val>
                                                <p:strVal val="#ppt_x"/>
                                              </p:val>
                                            </p:tav>
                                          </p:tavLst>
                                        </p:anim>
                                        <p:anim calcmode="lin" valueType="num">
                                          <p:cBhvr additive="base">
                                            <p:cTn id="12" dur="175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4" accel="4000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1750" fill="hold"/>
                                            <p:tgtEl>
                                              <p:spTgt spid="17"/>
                                            </p:tgtEl>
                                            <p:attrNameLst>
                                              <p:attrName>ppt_x</p:attrName>
                                            </p:attrNameLst>
                                          </p:cBhvr>
                                          <p:tavLst>
                                            <p:tav tm="0">
                                              <p:val>
                                                <p:strVal val="#ppt_x"/>
                                              </p:val>
                                            </p:tav>
                                            <p:tav tm="100000">
                                              <p:val>
                                                <p:strVal val="#ppt_x"/>
                                              </p:val>
                                            </p:tav>
                                          </p:tavLst>
                                        </p:anim>
                                        <p:anim calcmode="lin" valueType="num">
                                          <p:cBhvr additive="base">
                                            <p:cTn id="16" dur="17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1" accel="4000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750" fill="hold"/>
                                            <p:tgtEl>
                                              <p:spTgt spid="13"/>
                                            </p:tgtEl>
                                            <p:attrNameLst>
                                              <p:attrName>ppt_x</p:attrName>
                                            </p:attrNameLst>
                                          </p:cBhvr>
                                          <p:tavLst>
                                            <p:tav tm="0">
                                              <p:val>
                                                <p:strVal val="#ppt_x"/>
                                              </p:val>
                                            </p:tav>
                                            <p:tav tm="100000">
                                              <p:val>
                                                <p:strVal val="#ppt_x"/>
                                              </p:val>
                                            </p:tav>
                                          </p:tavLst>
                                        </p:anim>
                                        <p:anim calcmode="lin" valueType="num">
                                          <p:cBhvr additive="base">
                                            <p:cTn id="20" dur="1750" fill="hold"/>
                                            <p:tgtEl>
                                              <p:spTgt spid="13"/>
                                            </p:tgtEl>
                                            <p:attrNameLst>
                                              <p:attrName>ppt_y</p:attrName>
                                            </p:attrNameLst>
                                          </p:cBhvr>
                                          <p:tavLst>
                                            <p:tav tm="0">
                                              <p:val>
                                                <p:strVal val="0-#ppt_h/2"/>
                                              </p:val>
                                            </p:tav>
                                            <p:tav tm="100000">
                                              <p:val>
                                                <p:strVal val="#ppt_y"/>
                                              </p:val>
                                            </p:tav>
                                          </p:tavLst>
                                        </p:anim>
                                      </p:childTnLst>
                                    </p:cTn>
                                  </p:par>
                                  <p:par>
                                    <p:cTn id="21" presetID="2" presetClass="entr" presetSubtype="8" accel="4000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750" fill="hold"/>
                                            <p:tgtEl>
                                              <p:spTgt spid="21"/>
                                            </p:tgtEl>
                                            <p:attrNameLst>
                                              <p:attrName>ppt_x</p:attrName>
                                            </p:attrNameLst>
                                          </p:cBhvr>
                                          <p:tavLst>
                                            <p:tav tm="0">
                                              <p:val>
                                                <p:strVal val="0-#ppt_w/2"/>
                                              </p:val>
                                            </p:tav>
                                            <p:tav tm="100000">
                                              <p:val>
                                                <p:strVal val="#ppt_x"/>
                                              </p:val>
                                            </p:tav>
                                          </p:tavLst>
                                        </p:anim>
                                        <p:anim calcmode="lin" valueType="num">
                                          <p:cBhvr additive="base">
                                            <p:cTn id="24" dur="17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9"/>
                                            </p:tgtEl>
                                            <p:attrNameLst>
                                              <p:attrName>ppt_y</p:attrName>
                                            </p:attrNameLst>
                                          </p:cBhvr>
                                          <p:tavLst>
                                            <p:tav tm="0">
                                              <p:val>
                                                <p:strVal val="#ppt_y"/>
                                              </p:val>
                                            </p:tav>
                                            <p:tav tm="100000">
                                              <p:val>
                                                <p:strVal val="#ppt_y"/>
                                              </p:val>
                                            </p:tav>
                                          </p:tavLst>
                                        </p:anim>
                                        <p:anim calcmode="lin" valueType="num">
                                          <p:cBhvr>
                                            <p:cTn id="31"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9"/>
                                            </p:tgtEl>
                                          </p:cBhvr>
                                        </p:animEffect>
                                      </p:childTnLst>
                                    </p:cTn>
                                  </p:par>
                                </p:childTnLst>
                              </p:cTn>
                            </p:par>
                            <p:par>
                              <p:cTn id="34" fill="hold">
                                <p:stCondLst>
                                  <p:cond delay="650"/>
                                </p:stCondLst>
                                <p:childTnLst>
                                  <p:par>
                                    <p:cTn id="35" presetID="26" presetClass="emph" presetSubtype="0" fill="hold" grpId="1" nodeType="afterEffect">
                                      <p:stCondLst>
                                        <p:cond delay="0"/>
                                      </p:stCondLst>
                                      <p:iterate type="lt">
                                        <p:tmPct val="0"/>
                                      </p:iterate>
                                      <p:childTnLst>
                                        <p:animEffect transition="out" filter="fade">
                                          <p:cBhvr>
                                            <p:cTn id="36" dur="500" tmFilter="0, 0; .2, .5; .8, .5; 1, 0"/>
                                            <p:tgtEl>
                                              <p:spTgt spid="19"/>
                                            </p:tgtEl>
                                          </p:cBhvr>
                                        </p:animEffect>
                                        <p:animScale>
                                          <p:cBhvr>
                                            <p:cTn id="37" dur="250" autoRev="1" fill="hold"/>
                                            <p:tgtEl>
                                              <p:spTgt spid="19"/>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2" nodeType="clickEffect">
                                      <p:stCondLst>
                                        <p:cond delay="0"/>
                                      </p:stCondLst>
                                      <p:iterate type="lt">
                                        <p:tmPct val="0"/>
                                      </p:iterate>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fill="hold"/>
                                            <p:tgtEl>
                                              <p:spTgt spid="4"/>
                                            </p:tgtEl>
                                            <p:attrNameLst>
                                              <p:attrName>ppt_x</p:attrName>
                                            </p:attrNameLst>
                                          </p:cBhvr>
                                          <p:tavLst>
                                            <p:tav tm="0">
                                              <p:val>
                                                <p:strVal val="#ppt_x"/>
                                              </p:val>
                                            </p:tav>
                                            <p:tav tm="100000">
                                              <p:val>
                                                <p:strVal val="#ppt_x"/>
                                              </p:val>
                                            </p:tav>
                                          </p:tavLst>
                                        </p:anim>
                                        <p:anim calcmode="lin" valueType="num">
                                          <p:cBhvr additive="base">
                                            <p:cTn id="4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5" grpId="0" bldLvl="0" animBg="1"/>
          <p:bldP spid="21" grpId="0" bldLvl="0" animBg="1"/>
          <p:bldP spid="17" grpId="0" bldLvl="0" animBg="1"/>
          <p:bldP spid="10" grpId="2" bldLvl="0" animBg="1"/>
          <p:bldP spid="19" grpId="0" bldLvl="0" animBg="1"/>
          <p:bldP spid="19" grpId="1" bldLvl="0" animBg="1"/>
          <p:bldP spid="13" grpId="0" bldLvl="0" animBg="1"/>
          <p:bldP spid="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189" y="72857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4" name="Rectangle 3"/>
          <p:cNvSpPr txBox="1">
            <a14:cpLocks xmlns:a14="http://schemas.microsoft.com/office/drawing/2010/main" noChangeArrowheads="1"/>
          </p:cNvSpPr>
          <p:nvPr/>
        </p:nvSpPr>
        <p:spPr bwMode="auto">
          <a:xfrm>
            <a:off x="384531" y="354362"/>
            <a:ext cx="8408950" cy="416396"/>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lnSpc>
                <a:spcPct val="80000"/>
              </a:lnSpc>
            </a:pPr>
            <a:r>
              <a:rPr lang="en-US" altLang="zh-CN" sz="3300" dirty="0">
                <a:solidFill>
                  <a:schemeClr val="tx1">
                    <a:lumMod val="75000"/>
                    <a:lumOff val="25000"/>
                  </a:schemeClr>
                </a:solidFill>
                <a:effectLst/>
                <a:latin typeface="Times New Roman" pitchFamily="18" charset="0"/>
                <a:ea typeface="宋体" charset="-122"/>
                <a:cs typeface="Times New Roman" pitchFamily="18" charset="0"/>
              </a:rPr>
              <a:t>Products</a:t>
            </a:r>
            <a:endParaRPr lang="zh-CN" sz="3300" dirty="0">
              <a:solidFill>
                <a:schemeClr val="tx1">
                  <a:lumMod val="75000"/>
                  <a:lumOff val="25000"/>
                </a:schemeClr>
              </a:solidFill>
              <a:effectLst/>
              <a:latin typeface="Times New Roman" pitchFamily="18" charset="0"/>
              <a:ea typeface="宋体" charset="-122"/>
              <a:cs typeface="Times New Roman" pitchFamily="18" charset="0"/>
            </a:endParaRPr>
          </a:p>
        </p:txBody>
      </p:sp>
      <p:sp>
        <p:nvSpPr>
          <p:cNvPr id="6" name="Rectangle 3"/>
          <p:cNvSpPr txBox="1">
            <a14:cpLocks xmlns:a14="http://schemas.microsoft.com/office/drawing/2010/main" noChangeArrowheads="1"/>
          </p:cNvSpPr>
          <p:nvPr/>
        </p:nvSpPr>
        <p:spPr bwMode="auto">
          <a:xfrm>
            <a:off x="375518" y="1066961"/>
            <a:ext cx="8408950" cy="461665"/>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marL="0" indent="0" algn="l" latinLnBrk="0">
              <a:buClr>
                <a:srgbClr val="FF8A00"/>
              </a:buClr>
              <a:buFont typeface="Arial" charset="0"/>
            </a:pPr>
            <a:r>
              <a:rPr lang="en-US" altLang="ko-KR" sz="1800" b="0" dirty="0">
                <a:solidFill>
                  <a:srgbClr val="404040"/>
                </a:solidFill>
                <a:effectLst/>
                <a:latin typeface="微软雅黑" pitchFamily="34" charset="-122"/>
                <a:ea typeface="微软雅黑" pitchFamily="34" charset="-122"/>
                <a:cs typeface="微软雅黑" pitchFamily="34" charset="-122"/>
              </a:rPr>
              <a:t>· </a:t>
            </a:r>
            <a:r>
              <a:rPr lang="en-US" altLang="ko-KR" sz="1200" b="0" dirty="0">
                <a:solidFill>
                  <a:srgbClr val="404040"/>
                </a:solidFill>
                <a:effectLst/>
                <a:latin typeface="Times New Roman" pitchFamily="18" charset="0"/>
                <a:ea typeface="微软雅黑" pitchFamily="34" charset="-122"/>
                <a:cs typeface="Times New Roman" pitchFamily="18" charset="0"/>
              </a:rPr>
              <a:t>At present products in the company mainly cover high-pressure common rail injectors for Bosch, Denso, CAT series and related components, as well as parts of Delphi injector control valves. </a:t>
            </a:r>
            <a:endParaRPr lang="zh-CN" sz="1200" b="0" dirty="0">
              <a:solidFill>
                <a:srgbClr val="404040"/>
              </a:solidFill>
              <a:effectLst/>
              <a:latin typeface="微软雅黑" pitchFamily="34" charset="-122"/>
              <a:ea typeface="微软雅黑" pitchFamily="34" charset="-122"/>
              <a:cs typeface="微软雅黑" pitchFamily="34" charset="-122"/>
            </a:endParaRPr>
          </a:p>
        </p:txBody>
      </p:sp>
      <p:sp>
        <p:nvSpPr>
          <p:cNvPr id="8" name="TextBox 7"/>
          <p:cNvSpPr txBox="1"/>
          <p:nvPr/>
        </p:nvSpPr>
        <p:spPr>
          <a:xfrm>
            <a:off x="2365895" y="2945782"/>
            <a:ext cx="633885" cy="368300"/>
          </a:xfrm>
          <a:prstGeom prst="rect">
            <a:avLst/>
          </a:prstGeom>
        </p:spPr>
        <p:txBody>
          <a:bodyPr wrap="square" rtlCol="0">
            <a:spAutoFit/>
          </a:bodyPr>
          <a:lstStyle/>
          <a:p>
            <a:pPr algn="ctr">
              <a:buClr>
                <a:schemeClr val="tx1">
                  <a:lumMod val="85000"/>
                  <a:lumOff val="15000"/>
                </a:schemeClr>
              </a:buClr>
              <a:buSzPct val="105000"/>
            </a:pPr>
            <a:r>
              <a:rPr lang="en-US" altLang="ko-KR" sz="1800" b="1">
                <a:solidFill>
                  <a:schemeClr val="bg1"/>
                </a:solidFill>
                <a:latin typeface="Calibri" pitchFamily="34" charset="0"/>
              </a:rPr>
              <a:t>20</a:t>
            </a:r>
            <a:r>
              <a:rPr lang="en-US" altLang="ko-KR" sz="1050" b="1">
                <a:solidFill>
                  <a:schemeClr val="bg1"/>
                </a:solidFill>
                <a:latin typeface="Calibri" pitchFamily="34" charset="0"/>
              </a:rPr>
              <a:t>%</a:t>
            </a:r>
            <a:endParaRPr lang="en-US" altLang="ko-KR" sz="1050" b="1">
              <a:solidFill>
                <a:schemeClr val="bg1"/>
              </a:solidFill>
              <a:latin typeface="Calibri" pitchFamily="34" charset="0"/>
            </a:endParaRPr>
          </a:p>
        </p:txBody>
      </p:sp>
      <p:sp>
        <p:nvSpPr>
          <p:cNvPr id="9" name="TextBox 8"/>
          <p:cNvSpPr txBox="1"/>
          <p:nvPr/>
        </p:nvSpPr>
        <p:spPr>
          <a:xfrm>
            <a:off x="2813570" y="2098057"/>
            <a:ext cx="633885" cy="321945"/>
          </a:xfrm>
          <a:prstGeom prst="rect">
            <a:avLst/>
          </a:prstGeom>
        </p:spPr>
        <p:txBody>
          <a:bodyPr wrap="square" rtlCol="0">
            <a:spAutoFit/>
          </a:bodyPr>
          <a:lstStyle/>
          <a:p>
            <a:pPr algn="ctr">
              <a:buClr>
                <a:schemeClr val="tx1">
                  <a:lumMod val="85000"/>
                  <a:lumOff val="15000"/>
                </a:schemeClr>
              </a:buClr>
              <a:buSzPct val="105000"/>
            </a:pPr>
            <a:r>
              <a:rPr lang="en-US" altLang="ko-KR" sz="1500" b="1">
                <a:solidFill>
                  <a:schemeClr val="bg1"/>
                </a:solidFill>
                <a:latin typeface="Calibri" pitchFamily="34" charset="0"/>
              </a:rPr>
              <a:t>10</a:t>
            </a:r>
            <a:r>
              <a:rPr lang="en-US" altLang="ko-KR" sz="900" b="1">
                <a:solidFill>
                  <a:schemeClr val="bg1"/>
                </a:solidFill>
                <a:latin typeface="Calibri" pitchFamily="34" charset="0"/>
              </a:rPr>
              <a:t>%</a:t>
            </a:r>
            <a:endParaRPr lang="en-US" altLang="ko-KR" sz="900" b="1">
              <a:solidFill>
                <a:schemeClr val="bg1"/>
              </a:solidFill>
              <a:latin typeface="Calibri" pitchFamily="34" charset="0"/>
            </a:endParaRPr>
          </a:p>
        </p:txBody>
      </p:sp>
      <p:sp>
        <p:nvSpPr>
          <p:cNvPr id="10" name="TextBox 9"/>
          <p:cNvSpPr txBox="1"/>
          <p:nvPr/>
        </p:nvSpPr>
        <p:spPr>
          <a:xfrm>
            <a:off x="3363480" y="1870727"/>
            <a:ext cx="633885" cy="321945"/>
          </a:xfrm>
          <a:prstGeom prst="rect">
            <a:avLst/>
          </a:prstGeom>
        </p:spPr>
        <p:txBody>
          <a:bodyPr wrap="square" rtlCol="0">
            <a:spAutoFit/>
          </a:bodyPr>
          <a:lstStyle/>
          <a:p>
            <a:pPr algn="ctr">
              <a:buClr>
                <a:schemeClr val="tx1">
                  <a:lumMod val="85000"/>
                  <a:lumOff val="15000"/>
                </a:schemeClr>
              </a:buClr>
              <a:buSzPct val="105000"/>
            </a:pPr>
            <a:r>
              <a:rPr lang="en-US" altLang="ko-KR" sz="1500" b="1">
                <a:solidFill>
                  <a:schemeClr val="bg1"/>
                </a:solidFill>
                <a:latin typeface="Calibri" pitchFamily="34" charset="0"/>
              </a:rPr>
              <a:t>5</a:t>
            </a:r>
            <a:r>
              <a:rPr lang="en-US" altLang="ko-KR" sz="900" b="1">
                <a:solidFill>
                  <a:schemeClr val="bg1"/>
                </a:solidFill>
                <a:latin typeface="Calibri" pitchFamily="34" charset="0"/>
              </a:rPr>
              <a:t>%</a:t>
            </a:r>
            <a:endParaRPr lang="en-US" altLang="ko-KR" sz="900" b="1">
              <a:solidFill>
                <a:schemeClr val="bg1"/>
              </a:solidFill>
              <a:latin typeface="Calibri" pitchFamily="34" charset="0"/>
            </a:endParaRPr>
          </a:p>
        </p:txBody>
      </p:sp>
      <p:pic>
        <p:nvPicPr>
          <p:cNvPr id="61" name="图片 60" descr="格林鲍尔"/>
          <p:cNvPicPr>
            <a:picLocks noChangeAspect="1"/>
          </p:cNvPicPr>
          <p:nvPr/>
        </p:nvPicPr>
        <p:blipFill>
          <a:blip r:embed="rId1"/>
          <a:stretch>
            <a:fillRect/>
          </a:stretch>
        </p:blipFill>
        <p:spPr>
          <a:xfrm>
            <a:off x="6825615" y="191135"/>
            <a:ext cx="1966595" cy="405765"/>
          </a:xfrm>
          <a:prstGeom prst="rect">
            <a:avLst/>
          </a:prstGeom>
        </p:spPr>
      </p:pic>
      <p:pic>
        <p:nvPicPr>
          <p:cNvPr id="7" name="图片 6"/>
          <p:cNvPicPr>
            <a:picLocks noChangeAspect="1"/>
          </p:cNvPicPr>
          <p:nvPr/>
        </p:nvPicPr>
        <p:blipFill>
          <a:blip r:embed="rId2"/>
          <a:srcRect r="89" b="11638"/>
          <a:stretch>
            <a:fillRect/>
          </a:stretch>
        </p:blipFill>
        <p:spPr>
          <a:xfrm>
            <a:off x="1170432" y="1522865"/>
            <a:ext cx="7047738" cy="342823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8" name="图片 1"/>
          <p:cNvPicPr>
            <a:picLocks noChangeAspect="1"/>
          </p:cNvPicPr>
          <p:nvPr/>
        </p:nvPicPr>
        <p:blipFill>
          <a:blip r:embed="rId1"/>
          <a:stretch>
            <a:fillRect/>
          </a:stretch>
        </p:blipFill>
        <p:spPr>
          <a:xfrm>
            <a:off x="375285" y="1576070"/>
            <a:ext cx="4039235" cy="3431540"/>
          </a:xfrm>
          <a:prstGeom prst="rect">
            <a:avLst/>
          </a:prstGeom>
          <a:noFill/>
          <a:ln w="9525">
            <a:noFill/>
          </a:ln>
        </p:spPr>
      </p:pic>
      <p:sp>
        <p:nvSpPr>
          <p:cNvPr id="2" name="Rectangle 1"/>
          <p:cNvSpPr/>
          <p:nvPr/>
        </p:nvSpPr>
        <p:spPr>
          <a:xfrm>
            <a:off x="367189" y="72857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pic>
        <p:nvPicPr>
          <p:cNvPr id="61" name="图片 60" descr="格林鲍尔"/>
          <p:cNvPicPr>
            <a:picLocks noChangeAspect="1"/>
          </p:cNvPicPr>
          <p:nvPr/>
        </p:nvPicPr>
        <p:blipFill>
          <a:blip r:embed="rId2"/>
          <a:stretch>
            <a:fillRect/>
          </a:stretch>
        </p:blipFill>
        <p:spPr>
          <a:xfrm>
            <a:off x="6825615" y="191135"/>
            <a:ext cx="1966595" cy="405765"/>
          </a:xfrm>
          <a:prstGeom prst="rect">
            <a:avLst/>
          </a:prstGeom>
        </p:spPr>
      </p:pic>
      <p:sp>
        <p:nvSpPr>
          <p:cNvPr id="3" name="Rectangle 3"/>
          <p:cNvSpPr txBox="1">
            <a14:cpLocks xmlns:a14="http://schemas.microsoft.com/office/drawing/2010/main" noChangeArrowheads="1"/>
          </p:cNvSpPr>
          <p:nvPr/>
        </p:nvSpPr>
        <p:spPr bwMode="auto">
          <a:xfrm>
            <a:off x="375285" y="237490"/>
            <a:ext cx="3437255" cy="553998"/>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600" dirty="0">
                <a:solidFill>
                  <a:schemeClr val="tx1"/>
                </a:solidFill>
                <a:effectLst/>
                <a:latin typeface="Times New Roman" pitchFamily="18" charset="0"/>
                <a:cs typeface="Times New Roman" pitchFamily="18" charset="0"/>
              </a:rPr>
              <a:t>BOSCH SERIES</a:t>
            </a:r>
            <a:endParaRPr lang="en-US" altLang="ko-KR" sz="3600" dirty="0">
              <a:solidFill>
                <a:schemeClr val="tx1"/>
              </a:solidFill>
              <a:effectLst/>
              <a:latin typeface="Times New Roman" pitchFamily="18" charset="0"/>
              <a:cs typeface="Times New Roman" pitchFamily="18" charset="0"/>
            </a:endParaRPr>
          </a:p>
        </p:txBody>
      </p:sp>
      <p:pic>
        <p:nvPicPr>
          <p:cNvPr id="12" name="博世系列">
            <a:hlinkClick r:id="" action="ppaction://media"/>
          </p:cNvPr>
          <p:cNvPicPr/>
          <p:nvPr>
            <a:videoFile r:link="rId3"/>
            <p:extLst>
              <p:ext uri="{DAA4B4D4-6D71-4841-9C94-3DE7FCFB9230}">
                <p14:media xmlns:p14="http://schemas.microsoft.com/office/powerpoint/2010/main" r:embed="rId4"/>
              </p:ext>
            </p:extLst>
          </p:nvPr>
        </p:nvPicPr>
        <p:blipFill>
          <a:blip r:embed="rId5"/>
          <a:stretch>
            <a:fillRect/>
          </a:stretch>
        </p:blipFill>
        <p:spPr>
          <a:xfrm>
            <a:off x="558482" y="1732824"/>
            <a:ext cx="3672840" cy="2292350"/>
          </a:xfrm>
          <a:prstGeom prst="rect">
            <a:avLst/>
          </a:prstGeom>
        </p:spPr>
      </p:pic>
      <p:sp>
        <p:nvSpPr>
          <p:cNvPr id="26662" name="文本框 43"/>
          <p:cNvSpPr/>
          <p:nvPr/>
        </p:nvSpPr>
        <p:spPr>
          <a:xfrm>
            <a:off x="5035550" y="1101090"/>
            <a:ext cx="317817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eaLnBrk="1" hangingPunct="1">
              <a:lnSpc>
                <a:spcPct val="100000"/>
              </a:lnSpc>
              <a:spcBef>
                <a:spcPct val="0"/>
              </a:spcBef>
              <a:buNone/>
            </a:pPr>
            <a:r>
              <a:rPr lang="en-US" altLang="zh-CN" sz="3200" b="1" dirty="0">
                <a:solidFill>
                  <a:srgbClr val="92D050"/>
                </a:solidFill>
                <a:latin typeface="Times New Roman" pitchFamily="18" charset="0"/>
                <a:cs typeface="Times New Roman" pitchFamily="18" charset="0"/>
                <a:sym typeface="宋体" charset="-122"/>
              </a:rPr>
              <a:t>Bosch Injectors</a:t>
            </a:r>
            <a:endParaRPr lang="en-US" altLang="zh-CN" sz="3200" b="1" dirty="0">
              <a:solidFill>
                <a:srgbClr val="92D050"/>
              </a:solidFill>
              <a:latin typeface="Times New Roman" pitchFamily="18" charset="0"/>
              <a:cs typeface="Times New Roman" pitchFamily="18" charset="0"/>
              <a:sym typeface="宋体" charset="-122"/>
            </a:endParaRPr>
          </a:p>
        </p:txBody>
      </p:sp>
      <p:sp>
        <p:nvSpPr>
          <p:cNvPr id="26663" name="矩形 44"/>
          <p:cNvSpPr/>
          <p:nvPr/>
        </p:nvSpPr>
        <p:spPr>
          <a:xfrm>
            <a:off x="5035550" y="1605280"/>
            <a:ext cx="3756660" cy="211609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algn="just" eaLnBrk="1" hangingPunct="1">
              <a:lnSpc>
                <a:spcPts val="2000"/>
              </a:lnSpc>
              <a:spcBef>
                <a:spcPct val="0"/>
              </a:spcBef>
              <a:buNone/>
            </a:pPr>
            <a:r>
              <a:rPr lang="en-US" altLang="zh-CN" sz="1200" dirty="0">
                <a:solidFill>
                  <a:srgbClr val="404040"/>
                </a:solidFill>
                <a:uFillTx/>
                <a:latin typeface="Times New Roman" pitchFamily="18" charset="0"/>
                <a:cs typeface="Times New Roman" pitchFamily="18" charset="0"/>
                <a:sym typeface="宋体" charset="-122"/>
              </a:rPr>
              <a:t>Series 110 and series 120 </a:t>
            </a:r>
            <a:r>
              <a:rPr lang="en-US" altLang="zh-CN" sz="1200" dirty="0">
                <a:solidFill>
                  <a:srgbClr val="404040"/>
                </a:solidFill>
                <a:latin typeface="Times New Roman" pitchFamily="18" charset="0"/>
                <a:cs typeface="Times New Roman" pitchFamily="18" charset="0"/>
                <a:sym typeface="宋体" charset="-122"/>
              </a:rPr>
              <a:t>are now on the market, which are mainly used for </a:t>
            </a:r>
            <a:r>
              <a:rPr lang="en-US" altLang="zh-CN" sz="1200" dirty="0" err="1">
                <a:solidFill>
                  <a:srgbClr val="404040"/>
                </a:solidFill>
                <a:latin typeface="Times New Roman" pitchFamily="18" charset="0"/>
                <a:cs typeface="Times New Roman" pitchFamily="18" charset="0"/>
                <a:sym typeface="宋体" charset="-122"/>
              </a:rPr>
              <a:t>Commins</a:t>
            </a:r>
            <a:r>
              <a:rPr lang="en-US" altLang="zh-CN" sz="1200" dirty="0">
                <a:solidFill>
                  <a:srgbClr val="404040"/>
                </a:solidFill>
                <a:latin typeface="Times New Roman" pitchFamily="18" charset="0"/>
                <a:cs typeface="Times New Roman" pitchFamily="18" charset="0"/>
                <a:sym typeface="宋体" charset="-122"/>
              </a:rPr>
              <a:t> engines, heavy trucks, light trucks and passenger vehicles in Europe and the United States.</a:t>
            </a:r>
            <a:endParaRPr lang="zh-CN" altLang="en-US" sz="1200" dirty="0">
              <a:solidFill>
                <a:srgbClr val="404040"/>
              </a:solidFill>
              <a:uFillTx/>
              <a:latin typeface="Times New Roman" pitchFamily="18" charset="0"/>
              <a:cs typeface="Times New Roman" pitchFamily="18" charset="0"/>
              <a:sym typeface="宋体" charset="-122"/>
            </a:endParaRPr>
          </a:p>
          <a:p>
            <a:pPr marL="0" lvl="0" indent="0" algn="just" eaLnBrk="1" hangingPunct="1">
              <a:lnSpc>
                <a:spcPts val="2000"/>
              </a:lnSpc>
              <a:spcBef>
                <a:spcPct val="0"/>
              </a:spcBef>
              <a:buNone/>
            </a:pPr>
            <a:r>
              <a:rPr lang="en-US" altLang="zh-CN" sz="1200" dirty="0">
                <a:solidFill>
                  <a:srgbClr val="404040"/>
                </a:solidFill>
                <a:uFillTx/>
                <a:latin typeface="Times New Roman" pitchFamily="18" charset="0"/>
                <a:cs typeface="Times New Roman" pitchFamily="18" charset="0"/>
                <a:sym typeface="宋体" charset="-122"/>
              </a:rPr>
              <a:t>Appearance, structure, performance and other </a:t>
            </a:r>
            <a:r>
              <a:rPr lang="en-US" altLang="zh-CN" sz="1200" dirty="0">
                <a:solidFill>
                  <a:srgbClr val="404040"/>
                </a:solidFill>
                <a:latin typeface="Times New Roman" pitchFamily="18" charset="0"/>
                <a:cs typeface="Times New Roman" pitchFamily="18" charset="0"/>
                <a:sym typeface="宋体" charset="-122"/>
              </a:rPr>
              <a:t>aspects of Bosch injectors in the company </a:t>
            </a:r>
            <a:r>
              <a:rPr lang="en-US" altLang="zh-CN" sz="1200" dirty="0">
                <a:solidFill>
                  <a:srgbClr val="404040"/>
                </a:solidFill>
                <a:uFillTx/>
                <a:latin typeface="Times New Roman" pitchFamily="18" charset="0"/>
                <a:cs typeface="Times New Roman" pitchFamily="18" charset="0"/>
                <a:sym typeface="宋体" charset="-122"/>
              </a:rPr>
              <a:t>are identical to the original manufacturer’s, which can directly replace the original machine injectors.</a:t>
            </a:r>
            <a:endParaRPr lang="zh-CN" altLang="en-US" sz="1200" dirty="0">
              <a:solidFill>
                <a:srgbClr val="404040"/>
              </a:solidFill>
              <a:uFillTx/>
              <a:latin typeface="Times New Roman" pitchFamily="18" charset="0"/>
              <a:cs typeface="Times New Roman" pitchFamily="18" charset="0"/>
              <a:sym typeface="宋体" charset="-122"/>
            </a:endParaRPr>
          </a:p>
        </p:txBody>
      </p:sp>
      <p:grpSp>
        <p:nvGrpSpPr>
          <p:cNvPr id="26638" name="Group 14"/>
          <p:cNvGrpSpPr/>
          <p:nvPr/>
        </p:nvGrpSpPr>
        <p:grpSpPr>
          <a:xfrm>
            <a:off x="4796790" y="4017352"/>
            <a:ext cx="477520" cy="478155"/>
            <a:chOff x="0" y="0"/>
            <a:chExt cx="1440000" cy="1440000"/>
          </a:xfrm>
        </p:grpSpPr>
        <p:sp>
          <p:nvSpPr>
            <p:cNvPr id="13" name="矩形 32"/>
            <p:cNvSpPr/>
            <p:nvPr/>
          </p:nvSpPr>
          <p:spPr>
            <a:xfrm>
              <a:off x="0" y="0"/>
              <a:ext cx="1440000" cy="1440000"/>
            </a:xfrm>
            <a:prstGeom prst="rect">
              <a:avLst/>
            </a:prstGeom>
            <a:solidFill>
              <a:srgbClr val="8ABA37"/>
            </a:solidFill>
            <a:ln w="12700">
              <a:noFill/>
            </a:ln>
          </p:spPr>
          <p:txBody>
            <a:bodyPr anchor="ctr" anchorCtr="0"/>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algn="ctr" eaLnBrk="1" hangingPunct="1">
                <a:lnSpc>
                  <a:spcPct val="100000"/>
                </a:lnSpc>
                <a:spcBef>
                  <a:spcPct val="0"/>
                </a:spcBef>
                <a:buNone/>
              </a:pPr>
              <a:endParaRPr lang="zh-CN" altLang="zh-CN" sz="1800" dirty="0">
                <a:solidFill>
                  <a:srgbClr val="FFFFFF"/>
                </a:solidFill>
                <a:latin typeface="宋体" charset="-122"/>
                <a:sym typeface="宋体" charset="-122"/>
              </a:endParaRPr>
            </a:p>
          </p:txBody>
        </p:sp>
        <p:sp>
          <p:nvSpPr>
            <p:cNvPr id="24607" name="Freeform 7"/>
            <p:cNvSpPr>
              <a14:cpLocks xmlns:a14="http://schemas.microsoft.com/office/drawing/2010/main" noEditPoints="1"/>
            </p:cNvSpPr>
            <p:nvPr/>
          </p:nvSpPr>
          <p:spPr>
            <a:xfrm>
              <a:off x="395506" y="434224"/>
              <a:ext cx="648989" cy="571553"/>
            </a:xfrm>
            <a:custGeom>
              <a:avLst/>
              <a:gdLst>
                <a:gd name="txL" fmla="*/ 0 w 149"/>
                <a:gd name="txT" fmla="*/ 0 h 131"/>
                <a:gd name="txR" fmla="*/ 149 w 149"/>
                <a:gd name="txB" fmla="*/ 131 h 13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49" h="131">
                  <a:moveTo>
                    <a:pt x="1" y="31"/>
                  </a:moveTo>
                  <a:cubicBezTo>
                    <a:pt x="1" y="31"/>
                    <a:pt x="28" y="84"/>
                    <a:pt x="28" y="84"/>
                  </a:cubicBezTo>
                  <a:cubicBezTo>
                    <a:pt x="29" y="87"/>
                    <a:pt x="32" y="88"/>
                    <a:pt x="35" y="88"/>
                  </a:cubicBezTo>
                  <a:cubicBezTo>
                    <a:pt x="117" y="88"/>
                    <a:pt x="117" y="88"/>
                    <a:pt x="117" y="88"/>
                  </a:cubicBezTo>
                  <a:cubicBezTo>
                    <a:pt x="117" y="88"/>
                    <a:pt x="120" y="88"/>
                    <a:pt x="123" y="88"/>
                  </a:cubicBezTo>
                  <a:cubicBezTo>
                    <a:pt x="123" y="102"/>
                    <a:pt x="123" y="102"/>
                    <a:pt x="123" y="102"/>
                  </a:cubicBezTo>
                  <a:cubicBezTo>
                    <a:pt x="33" y="102"/>
                    <a:pt x="33" y="102"/>
                    <a:pt x="33" y="102"/>
                  </a:cubicBezTo>
                  <a:cubicBezTo>
                    <a:pt x="32" y="102"/>
                    <a:pt x="31" y="104"/>
                    <a:pt x="31" y="105"/>
                  </a:cubicBezTo>
                  <a:cubicBezTo>
                    <a:pt x="31" y="109"/>
                    <a:pt x="31" y="109"/>
                    <a:pt x="31" y="109"/>
                  </a:cubicBezTo>
                  <a:cubicBezTo>
                    <a:pt x="31" y="111"/>
                    <a:pt x="32" y="112"/>
                    <a:pt x="33" y="112"/>
                  </a:cubicBezTo>
                  <a:cubicBezTo>
                    <a:pt x="37" y="112"/>
                    <a:pt x="37" y="112"/>
                    <a:pt x="37" y="112"/>
                  </a:cubicBezTo>
                  <a:cubicBezTo>
                    <a:pt x="36" y="114"/>
                    <a:pt x="35" y="116"/>
                    <a:pt x="35" y="118"/>
                  </a:cubicBezTo>
                  <a:cubicBezTo>
                    <a:pt x="35" y="125"/>
                    <a:pt x="41" y="131"/>
                    <a:pt x="48" y="131"/>
                  </a:cubicBezTo>
                  <a:cubicBezTo>
                    <a:pt x="55" y="131"/>
                    <a:pt x="61" y="125"/>
                    <a:pt x="61" y="118"/>
                  </a:cubicBezTo>
                  <a:cubicBezTo>
                    <a:pt x="61" y="116"/>
                    <a:pt x="60" y="114"/>
                    <a:pt x="59" y="112"/>
                  </a:cubicBezTo>
                  <a:cubicBezTo>
                    <a:pt x="106" y="112"/>
                    <a:pt x="106" y="112"/>
                    <a:pt x="106" y="112"/>
                  </a:cubicBezTo>
                  <a:cubicBezTo>
                    <a:pt x="105" y="114"/>
                    <a:pt x="104" y="116"/>
                    <a:pt x="104" y="118"/>
                  </a:cubicBezTo>
                  <a:cubicBezTo>
                    <a:pt x="104" y="125"/>
                    <a:pt x="110" y="131"/>
                    <a:pt x="117" y="131"/>
                  </a:cubicBezTo>
                  <a:cubicBezTo>
                    <a:pt x="124" y="131"/>
                    <a:pt x="130" y="125"/>
                    <a:pt x="130" y="118"/>
                  </a:cubicBezTo>
                  <a:cubicBezTo>
                    <a:pt x="130" y="116"/>
                    <a:pt x="130" y="114"/>
                    <a:pt x="128" y="112"/>
                  </a:cubicBezTo>
                  <a:cubicBezTo>
                    <a:pt x="134" y="112"/>
                    <a:pt x="134" y="112"/>
                    <a:pt x="134" y="112"/>
                  </a:cubicBezTo>
                  <a:cubicBezTo>
                    <a:pt x="136" y="112"/>
                    <a:pt x="137" y="111"/>
                    <a:pt x="137" y="109"/>
                  </a:cubicBezTo>
                  <a:cubicBezTo>
                    <a:pt x="137" y="88"/>
                    <a:pt x="137" y="88"/>
                    <a:pt x="137" y="88"/>
                  </a:cubicBezTo>
                  <a:cubicBezTo>
                    <a:pt x="137" y="86"/>
                    <a:pt x="137" y="86"/>
                    <a:pt x="137" y="86"/>
                  </a:cubicBezTo>
                  <a:cubicBezTo>
                    <a:pt x="137" y="84"/>
                    <a:pt x="137" y="84"/>
                    <a:pt x="137" y="84"/>
                  </a:cubicBezTo>
                  <a:cubicBezTo>
                    <a:pt x="137" y="32"/>
                    <a:pt x="137" y="32"/>
                    <a:pt x="137" y="32"/>
                  </a:cubicBezTo>
                  <a:cubicBezTo>
                    <a:pt x="144" y="30"/>
                    <a:pt x="149" y="24"/>
                    <a:pt x="149" y="16"/>
                  </a:cubicBezTo>
                  <a:cubicBezTo>
                    <a:pt x="149" y="7"/>
                    <a:pt x="142" y="0"/>
                    <a:pt x="133" y="0"/>
                  </a:cubicBezTo>
                  <a:cubicBezTo>
                    <a:pt x="125" y="0"/>
                    <a:pt x="119" y="5"/>
                    <a:pt x="117" y="12"/>
                  </a:cubicBezTo>
                  <a:cubicBezTo>
                    <a:pt x="7" y="12"/>
                    <a:pt x="7" y="12"/>
                    <a:pt x="7" y="12"/>
                  </a:cubicBezTo>
                  <a:cubicBezTo>
                    <a:pt x="3" y="12"/>
                    <a:pt x="0" y="15"/>
                    <a:pt x="0" y="19"/>
                  </a:cubicBezTo>
                  <a:cubicBezTo>
                    <a:pt x="0" y="19"/>
                    <a:pt x="0" y="28"/>
                    <a:pt x="0" y="28"/>
                  </a:cubicBezTo>
                  <a:cubicBezTo>
                    <a:pt x="0" y="29"/>
                    <a:pt x="0" y="30"/>
                    <a:pt x="1" y="31"/>
                  </a:cubicBezTo>
                  <a:close/>
                  <a:moveTo>
                    <a:pt x="48" y="124"/>
                  </a:moveTo>
                  <a:cubicBezTo>
                    <a:pt x="45" y="124"/>
                    <a:pt x="42" y="121"/>
                    <a:pt x="42" y="118"/>
                  </a:cubicBezTo>
                  <a:cubicBezTo>
                    <a:pt x="42" y="115"/>
                    <a:pt x="45" y="112"/>
                    <a:pt x="48" y="112"/>
                  </a:cubicBezTo>
                  <a:cubicBezTo>
                    <a:pt x="51" y="112"/>
                    <a:pt x="54" y="115"/>
                    <a:pt x="54" y="118"/>
                  </a:cubicBezTo>
                  <a:cubicBezTo>
                    <a:pt x="54" y="121"/>
                    <a:pt x="51" y="124"/>
                    <a:pt x="48" y="124"/>
                  </a:cubicBezTo>
                  <a:close/>
                  <a:moveTo>
                    <a:pt x="117" y="124"/>
                  </a:moveTo>
                  <a:cubicBezTo>
                    <a:pt x="114" y="124"/>
                    <a:pt x="111" y="121"/>
                    <a:pt x="111" y="118"/>
                  </a:cubicBezTo>
                  <a:cubicBezTo>
                    <a:pt x="111" y="115"/>
                    <a:pt x="114" y="112"/>
                    <a:pt x="117" y="112"/>
                  </a:cubicBezTo>
                  <a:cubicBezTo>
                    <a:pt x="121" y="112"/>
                    <a:pt x="123" y="115"/>
                    <a:pt x="123" y="118"/>
                  </a:cubicBezTo>
                  <a:cubicBezTo>
                    <a:pt x="123" y="121"/>
                    <a:pt x="121" y="124"/>
                    <a:pt x="117" y="124"/>
                  </a:cubicBezTo>
                  <a:close/>
                  <a:moveTo>
                    <a:pt x="133" y="8"/>
                  </a:moveTo>
                  <a:cubicBezTo>
                    <a:pt x="137" y="8"/>
                    <a:pt x="141" y="12"/>
                    <a:pt x="141" y="16"/>
                  </a:cubicBezTo>
                  <a:cubicBezTo>
                    <a:pt x="141" y="21"/>
                    <a:pt x="137" y="24"/>
                    <a:pt x="133" y="24"/>
                  </a:cubicBezTo>
                  <a:cubicBezTo>
                    <a:pt x="129" y="24"/>
                    <a:pt x="125" y="21"/>
                    <a:pt x="125" y="16"/>
                  </a:cubicBezTo>
                  <a:cubicBezTo>
                    <a:pt x="125" y="12"/>
                    <a:pt x="129" y="8"/>
                    <a:pt x="133" y="8"/>
                  </a:cubicBezTo>
                  <a:close/>
                  <a:moveTo>
                    <a:pt x="111" y="20"/>
                  </a:moveTo>
                  <a:cubicBezTo>
                    <a:pt x="117" y="20"/>
                    <a:pt x="117" y="20"/>
                    <a:pt x="117" y="20"/>
                  </a:cubicBezTo>
                  <a:cubicBezTo>
                    <a:pt x="118" y="26"/>
                    <a:pt x="123" y="31"/>
                    <a:pt x="129" y="32"/>
                  </a:cubicBezTo>
                  <a:cubicBezTo>
                    <a:pt x="129" y="35"/>
                    <a:pt x="129" y="35"/>
                    <a:pt x="129" y="35"/>
                  </a:cubicBezTo>
                  <a:cubicBezTo>
                    <a:pt x="111" y="35"/>
                    <a:pt x="111" y="35"/>
                    <a:pt x="111" y="35"/>
                  </a:cubicBezTo>
                  <a:lnTo>
                    <a:pt x="111" y="20"/>
                  </a:lnTo>
                  <a:close/>
                  <a:moveTo>
                    <a:pt x="111" y="42"/>
                  </a:moveTo>
                  <a:cubicBezTo>
                    <a:pt x="129" y="42"/>
                    <a:pt x="129" y="42"/>
                    <a:pt x="129" y="42"/>
                  </a:cubicBezTo>
                  <a:cubicBezTo>
                    <a:pt x="129" y="58"/>
                    <a:pt x="129" y="58"/>
                    <a:pt x="129" y="58"/>
                  </a:cubicBezTo>
                  <a:cubicBezTo>
                    <a:pt x="111" y="58"/>
                    <a:pt x="111" y="58"/>
                    <a:pt x="111" y="58"/>
                  </a:cubicBezTo>
                  <a:lnTo>
                    <a:pt x="111" y="42"/>
                  </a:lnTo>
                  <a:close/>
                  <a:moveTo>
                    <a:pt x="111" y="65"/>
                  </a:moveTo>
                  <a:cubicBezTo>
                    <a:pt x="129" y="65"/>
                    <a:pt x="129" y="65"/>
                    <a:pt x="129" y="65"/>
                  </a:cubicBezTo>
                  <a:cubicBezTo>
                    <a:pt x="129" y="80"/>
                    <a:pt x="129" y="80"/>
                    <a:pt x="129" y="80"/>
                  </a:cubicBezTo>
                  <a:cubicBezTo>
                    <a:pt x="124" y="80"/>
                    <a:pt x="117" y="80"/>
                    <a:pt x="117" y="80"/>
                  </a:cubicBezTo>
                  <a:cubicBezTo>
                    <a:pt x="111" y="80"/>
                    <a:pt x="111" y="80"/>
                    <a:pt x="111" y="80"/>
                  </a:cubicBezTo>
                  <a:lnTo>
                    <a:pt x="111" y="65"/>
                  </a:lnTo>
                  <a:close/>
                  <a:moveTo>
                    <a:pt x="85" y="20"/>
                  </a:moveTo>
                  <a:cubicBezTo>
                    <a:pt x="104" y="20"/>
                    <a:pt x="104" y="20"/>
                    <a:pt x="104" y="20"/>
                  </a:cubicBezTo>
                  <a:cubicBezTo>
                    <a:pt x="104" y="35"/>
                    <a:pt x="104" y="35"/>
                    <a:pt x="104" y="35"/>
                  </a:cubicBezTo>
                  <a:cubicBezTo>
                    <a:pt x="85" y="35"/>
                    <a:pt x="85" y="35"/>
                    <a:pt x="85" y="35"/>
                  </a:cubicBezTo>
                  <a:lnTo>
                    <a:pt x="85" y="20"/>
                  </a:lnTo>
                  <a:close/>
                  <a:moveTo>
                    <a:pt x="85" y="42"/>
                  </a:moveTo>
                  <a:cubicBezTo>
                    <a:pt x="104" y="42"/>
                    <a:pt x="104" y="42"/>
                    <a:pt x="104" y="42"/>
                  </a:cubicBezTo>
                  <a:cubicBezTo>
                    <a:pt x="104" y="58"/>
                    <a:pt x="104" y="58"/>
                    <a:pt x="104" y="58"/>
                  </a:cubicBezTo>
                  <a:cubicBezTo>
                    <a:pt x="85" y="58"/>
                    <a:pt x="85" y="58"/>
                    <a:pt x="85" y="58"/>
                  </a:cubicBezTo>
                  <a:lnTo>
                    <a:pt x="85" y="42"/>
                  </a:lnTo>
                  <a:close/>
                  <a:moveTo>
                    <a:pt x="85" y="65"/>
                  </a:moveTo>
                  <a:cubicBezTo>
                    <a:pt x="104" y="65"/>
                    <a:pt x="104" y="65"/>
                    <a:pt x="104" y="65"/>
                  </a:cubicBezTo>
                  <a:cubicBezTo>
                    <a:pt x="104" y="80"/>
                    <a:pt x="104" y="80"/>
                    <a:pt x="104" y="80"/>
                  </a:cubicBezTo>
                  <a:cubicBezTo>
                    <a:pt x="85" y="80"/>
                    <a:pt x="85" y="80"/>
                    <a:pt x="85" y="80"/>
                  </a:cubicBezTo>
                  <a:lnTo>
                    <a:pt x="85" y="65"/>
                  </a:lnTo>
                  <a:close/>
                  <a:moveTo>
                    <a:pt x="59" y="20"/>
                  </a:moveTo>
                  <a:cubicBezTo>
                    <a:pt x="78" y="20"/>
                    <a:pt x="78" y="20"/>
                    <a:pt x="78" y="20"/>
                  </a:cubicBezTo>
                  <a:cubicBezTo>
                    <a:pt x="78" y="35"/>
                    <a:pt x="78" y="35"/>
                    <a:pt x="78" y="35"/>
                  </a:cubicBezTo>
                  <a:cubicBezTo>
                    <a:pt x="59" y="35"/>
                    <a:pt x="59" y="35"/>
                    <a:pt x="59" y="35"/>
                  </a:cubicBezTo>
                  <a:lnTo>
                    <a:pt x="59" y="20"/>
                  </a:lnTo>
                  <a:close/>
                  <a:moveTo>
                    <a:pt x="59" y="42"/>
                  </a:moveTo>
                  <a:cubicBezTo>
                    <a:pt x="78" y="42"/>
                    <a:pt x="78" y="42"/>
                    <a:pt x="78" y="42"/>
                  </a:cubicBezTo>
                  <a:cubicBezTo>
                    <a:pt x="78" y="58"/>
                    <a:pt x="78" y="58"/>
                    <a:pt x="78" y="58"/>
                  </a:cubicBezTo>
                  <a:cubicBezTo>
                    <a:pt x="59" y="58"/>
                    <a:pt x="59" y="58"/>
                    <a:pt x="59" y="58"/>
                  </a:cubicBezTo>
                  <a:lnTo>
                    <a:pt x="59" y="42"/>
                  </a:lnTo>
                  <a:close/>
                  <a:moveTo>
                    <a:pt x="59" y="65"/>
                  </a:moveTo>
                  <a:cubicBezTo>
                    <a:pt x="78" y="65"/>
                    <a:pt x="78" y="65"/>
                    <a:pt x="78" y="65"/>
                  </a:cubicBezTo>
                  <a:cubicBezTo>
                    <a:pt x="78" y="80"/>
                    <a:pt x="78" y="80"/>
                    <a:pt x="78" y="80"/>
                  </a:cubicBezTo>
                  <a:cubicBezTo>
                    <a:pt x="59" y="80"/>
                    <a:pt x="59" y="80"/>
                    <a:pt x="59" y="80"/>
                  </a:cubicBezTo>
                  <a:lnTo>
                    <a:pt x="59" y="65"/>
                  </a:lnTo>
                  <a:close/>
                  <a:moveTo>
                    <a:pt x="33" y="20"/>
                  </a:moveTo>
                  <a:cubicBezTo>
                    <a:pt x="52" y="20"/>
                    <a:pt x="52" y="20"/>
                    <a:pt x="52" y="20"/>
                  </a:cubicBezTo>
                  <a:cubicBezTo>
                    <a:pt x="52" y="35"/>
                    <a:pt x="52" y="35"/>
                    <a:pt x="52" y="35"/>
                  </a:cubicBezTo>
                  <a:cubicBezTo>
                    <a:pt x="33" y="35"/>
                    <a:pt x="33" y="35"/>
                    <a:pt x="33" y="35"/>
                  </a:cubicBezTo>
                  <a:lnTo>
                    <a:pt x="33" y="20"/>
                  </a:lnTo>
                  <a:close/>
                  <a:moveTo>
                    <a:pt x="33" y="42"/>
                  </a:moveTo>
                  <a:cubicBezTo>
                    <a:pt x="52" y="42"/>
                    <a:pt x="52" y="42"/>
                    <a:pt x="52" y="42"/>
                  </a:cubicBezTo>
                  <a:cubicBezTo>
                    <a:pt x="52" y="58"/>
                    <a:pt x="52" y="58"/>
                    <a:pt x="52" y="58"/>
                  </a:cubicBezTo>
                  <a:cubicBezTo>
                    <a:pt x="33" y="58"/>
                    <a:pt x="33" y="58"/>
                    <a:pt x="33" y="58"/>
                  </a:cubicBezTo>
                  <a:lnTo>
                    <a:pt x="33" y="42"/>
                  </a:lnTo>
                  <a:close/>
                  <a:moveTo>
                    <a:pt x="33" y="65"/>
                  </a:moveTo>
                  <a:cubicBezTo>
                    <a:pt x="52" y="65"/>
                    <a:pt x="52" y="65"/>
                    <a:pt x="52" y="65"/>
                  </a:cubicBezTo>
                  <a:cubicBezTo>
                    <a:pt x="52" y="80"/>
                    <a:pt x="52" y="80"/>
                    <a:pt x="52" y="80"/>
                  </a:cubicBezTo>
                  <a:cubicBezTo>
                    <a:pt x="35" y="80"/>
                    <a:pt x="35" y="80"/>
                    <a:pt x="35" y="80"/>
                  </a:cubicBezTo>
                  <a:cubicBezTo>
                    <a:pt x="35" y="79"/>
                    <a:pt x="34" y="77"/>
                    <a:pt x="33" y="74"/>
                  </a:cubicBezTo>
                  <a:lnTo>
                    <a:pt x="33" y="65"/>
                  </a:lnTo>
                  <a:close/>
                  <a:moveTo>
                    <a:pt x="26" y="58"/>
                  </a:moveTo>
                  <a:cubicBezTo>
                    <a:pt x="24" y="58"/>
                    <a:pt x="24" y="58"/>
                    <a:pt x="24" y="58"/>
                  </a:cubicBezTo>
                  <a:cubicBezTo>
                    <a:pt x="21" y="53"/>
                    <a:pt x="18" y="47"/>
                    <a:pt x="16" y="42"/>
                  </a:cubicBezTo>
                  <a:cubicBezTo>
                    <a:pt x="26" y="42"/>
                    <a:pt x="26" y="42"/>
                    <a:pt x="26" y="42"/>
                  </a:cubicBezTo>
                  <a:lnTo>
                    <a:pt x="26" y="58"/>
                  </a:lnTo>
                  <a:close/>
                  <a:moveTo>
                    <a:pt x="26" y="20"/>
                  </a:moveTo>
                  <a:cubicBezTo>
                    <a:pt x="26" y="35"/>
                    <a:pt x="26" y="35"/>
                    <a:pt x="26" y="35"/>
                  </a:cubicBezTo>
                  <a:cubicBezTo>
                    <a:pt x="12" y="35"/>
                    <a:pt x="12" y="35"/>
                    <a:pt x="12" y="35"/>
                  </a:cubicBezTo>
                  <a:cubicBezTo>
                    <a:pt x="10" y="31"/>
                    <a:pt x="9" y="28"/>
                    <a:pt x="8" y="28"/>
                  </a:cubicBezTo>
                  <a:cubicBezTo>
                    <a:pt x="8" y="27"/>
                    <a:pt x="8" y="23"/>
                    <a:pt x="8" y="20"/>
                  </a:cubicBezTo>
                  <a:lnTo>
                    <a:pt x="26" y="20"/>
                  </a:lnTo>
                  <a:close/>
                </a:path>
              </a:pathLst>
            </a:custGeom>
            <a:solidFill>
              <a:schemeClr val="bg1">
                <a:alpha val="100000"/>
              </a:schemeClr>
            </a:solidFill>
            <a:ln w="9525">
              <a:noFill/>
            </a:ln>
          </p:spPr>
          <p:txBody>
            <a:bodyPr/>
            <a:lstStyle/>
            <a:p>
              <a:endParaRPr lang="zh-CN" altLang="en-US"/>
            </a:p>
          </p:txBody>
        </p:sp>
      </p:grpSp>
      <p:sp>
        <p:nvSpPr>
          <p:cNvPr id="17" name="文本框 16"/>
          <p:cNvSpPr txBox="1"/>
          <p:nvPr/>
        </p:nvSpPr>
        <p:spPr>
          <a:xfrm>
            <a:off x="5274310" y="3919003"/>
            <a:ext cx="3557778" cy="613117"/>
          </a:xfrm>
          <a:prstGeom prst="rect">
            <a:avLst/>
          </a:prstGeom>
          <a:noFill/>
        </p:spPr>
        <p:txBody>
          <a:bodyPr wrap="square" rtlCol="0">
            <a:spAutoFit/>
          </a:bodyPr>
          <a:lstStyle/>
          <a:p>
            <a:pPr>
              <a:lnSpc>
                <a:spcPct val="150000"/>
              </a:lnSpc>
            </a:pPr>
            <a:r>
              <a:rPr lang="en-US" altLang="zh-CN" sz="1200" dirty="0">
                <a:latin typeface="Times New Roman" pitchFamily="18" charset="0"/>
                <a:cs typeface="Times New Roman" pitchFamily="18" charset="0"/>
              </a:rPr>
              <a:t>The main markets:</a:t>
            </a:r>
            <a:endParaRPr lang="zh-CN" altLang="en-US" sz="1200" dirty="0">
              <a:latin typeface="Times New Roman" pitchFamily="18" charset="0"/>
              <a:cs typeface="Times New Roman" pitchFamily="18" charset="0"/>
            </a:endParaRPr>
          </a:p>
          <a:p>
            <a:pPr>
              <a:lnSpc>
                <a:spcPct val="150000"/>
              </a:lnSpc>
            </a:pPr>
            <a:r>
              <a:rPr lang="en-US" altLang="zh-CN" sz="1200" dirty="0">
                <a:latin typeface="Times New Roman" pitchFamily="18" charset="0"/>
                <a:cs typeface="Times New Roman" pitchFamily="18" charset="0"/>
              </a:rPr>
              <a:t>Europe, North America, the Middle East, South Africa</a:t>
            </a:r>
            <a:endParaRPr lang="zh-CN" altLang="en-US" sz="1200" dirty="0">
              <a:latin typeface="Times New Roman" pitchFamily="18" charset="0"/>
              <a:cs typeface="Times New Roman" pitchFamily="18" charset="0"/>
            </a:endParaRPr>
          </a:p>
        </p:txBody>
      </p:sp>
      <p:sp>
        <p:nvSpPr>
          <p:cNvPr id="39" name="Rectangle 3"/>
          <p:cNvSpPr txBox="1">
            <a14:cpLocks xmlns:a14="http://schemas.microsoft.com/office/drawing/2010/main" noChangeArrowheads="1"/>
          </p:cNvSpPr>
          <p:nvPr/>
        </p:nvSpPr>
        <p:spPr bwMode="auto">
          <a:xfrm>
            <a:off x="375921" y="1010920"/>
            <a:ext cx="4572290" cy="461665"/>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marL="0" indent="0" algn="l" latinLnBrk="0">
              <a:buClr>
                <a:srgbClr val="FF8A00"/>
              </a:buClr>
              <a:buFont typeface="Arial" charset="0"/>
            </a:pPr>
            <a:r>
              <a:rPr lang="en-US" altLang="ko-KR" sz="1800" b="0" dirty="0">
                <a:solidFill>
                  <a:srgbClr val="404040"/>
                </a:solidFill>
                <a:effectLst/>
                <a:latin typeface="微软雅黑" pitchFamily="34" charset="-122"/>
                <a:ea typeface="微软雅黑" pitchFamily="34" charset="-122"/>
                <a:cs typeface="微软雅黑" pitchFamily="34" charset="-122"/>
              </a:rPr>
              <a:t>· </a:t>
            </a:r>
            <a:r>
              <a:rPr lang="en-US" altLang="ko-KR" sz="1200" b="0" dirty="0">
                <a:solidFill>
                  <a:srgbClr val="404040"/>
                </a:solidFill>
                <a:effectLst/>
                <a:latin typeface="Times New Roman" pitchFamily="18" charset="0"/>
                <a:ea typeface="微软雅黑" pitchFamily="34" charset="-122"/>
                <a:cs typeface="Times New Roman" pitchFamily="18" charset="0"/>
              </a:rPr>
              <a:t>Bosch series of main products: high-pressure common rail injector, valve, nozzle and repair kit.</a:t>
            </a:r>
            <a:endParaRPr lang="zh-CN" sz="1200" b="0" dirty="0">
              <a:solidFill>
                <a:srgbClr val="404040"/>
              </a:solidFill>
              <a:effectLst/>
              <a:latin typeface="微软雅黑" pitchFamily="34" charset="-122"/>
              <a:ea typeface="微软雅黑" pitchFamily="34" charset="-122"/>
              <a:cs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6662"/>
                                        </p:tgtEl>
                                        <p:attrNameLst>
                                          <p:attrName>style.visibility</p:attrName>
                                        </p:attrNameLst>
                                      </p:cBhvr>
                                      <p:to>
                                        <p:strVal val="visible"/>
                                      </p:to>
                                    </p:set>
                                    <p:animEffect filter="dissolve">
                                      <p:cBhvr>
                                        <p:cTn id="7" dur="500"/>
                                        <p:tgtEl>
                                          <p:spTgt spid="2666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663"/>
                                        </p:tgtEl>
                                        <p:attrNameLst>
                                          <p:attrName>style.visibility</p:attrName>
                                        </p:attrNameLst>
                                      </p:cBhvr>
                                      <p:to>
                                        <p:strVal val="visible"/>
                                      </p:to>
                                    </p:set>
                                    <p:animEffect filter="wipe(up)">
                                      <p:cBhvr>
                                        <p:cTn id="11" dur="650"/>
                                        <p:tgtEl>
                                          <p:spTgt spid="26663"/>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26638"/>
                                        </p:tgtEl>
                                        <p:attrNameLst>
                                          <p:attrName>style.visibility</p:attrName>
                                        </p:attrNameLst>
                                      </p:cBhvr>
                                      <p:to>
                                        <p:strVal val="visible"/>
                                      </p:to>
                                    </p:set>
                                    <p:animEffect filter="dissolve">
                                      <p:cBhvr>
                                        <p:cTn id="15" dur="500"/>
                                        <p:tgtEl>
                                          <p:spTgt spid="26638"/>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p:tgtEl>
                                          <p:spTgt spid="17"/>
                                        </p:tgtEl>
                                        <p:attrNameLst>
                                          <p:attrName>ppt_y</p:attrName>
                                        </p:attrNameLst>
                                      </p:cBhvr>
                                      <p:tavLst>
                                        <p:tav tm="0">
                                          <p:val>
                                            <p:strVal val="#ppt_y+#ppt_h*1.125000"/>
                                          </p:val>
                                        </p:tav>
                                        <p:tav tm="100000">
                                          <p:val>
                                            <p:strVal val="#ppt_y"/>
                                          </p:val>
                                        </p:tav>
                                      </p:tavLst>
                                    </p:anim>
                                    <p:animEffect transition="in" filter="wipe(up)">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 mute="1">
                <p:cTn id="22" fill="hold" display="1">
                  <p:stCondLst>
                    <p:cond delay="indefinite"/>
                  </p:stCondLst>
                  <p:endCondLst>
                    <p:cond evt="onNext" delay="0">
                      <p:tgtEl>
                        <p:sldTgt/>
                      </p:tgtEl>
                    </p:cond>
                    <p:cond evt="onPrev" delay="0">
                      <p:tgtEl>
                        <p:sldTgt/>
                      </p:tgtEl>
                    </p:cond>
                  </p:endCondLst>
                </p:cTn>
                <p:tgtEl>
                  <p:spTgt spid="12"/>
                </p:tgtEl>
              </p:cMediaNode>
            </p:video>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additive="base">
                                        <p:cTn id="27" dur="1" fill="hold"/>
                                        <p:tgtEl>
                                          <p:spTgt spid="12"/>
                                        </p:tgtEl>
                                      </p:cBhvr>
                                    </p:cmd>
                                  </p:childTnLst>
                                </p:cTn>
                              </p:par>
                            </p:childTnLst>
                          </p:cTn>
                        </p:par>
                      </p:childTnLst>
                    </p:cTn>
                  </p:par>
                </p:childTnLst>
              </p:cTn>
              <p:nextCondLst>
                <p:cond evt="onClick" delay="0">
                  <p:tgtEl>
                    <p:spTgt spid="12"/>
                  </p:tgtEl>
                </p:cond>
              </p:nextCondLst>
            </p:seq>
          </p:childTnLst>
        </p:cTn>
      </p:par>
    </p:tnLst>
    <p:bldLst>
      <p:bldP spid="26662" grpId="0" bldLvl="0"/>
      <p:bldP spid="26663" grpId="0" bldLvl="0"/>
      <p:bldP spid="17" grpId="0"/>
      <p:bldP spid="1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569" y="72095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grpSp>
        <p:nvGrpSpPr>
          <p:cNvPr id="7" name="Group 6"/>
          <p:cNvGrpSpPr/>
          <p:nvPr/>
        </p:nvGrpSpPr>
        <p:grpSpPr>
          <a:xfrm>
            <a:off x="2360616" y="1073468"/>
            <a:ext cx="4200204" cy="386080"/>
            <a:chOff x="6241217" y="2285958"/>
            <a:chExt cx="5510673" cy="858846"/>
          </a:xfrm>
          <a:solidFill>
            <a:srgbClr val="92D050"/>
          </a:solidFill>
        </p:grpSpPr>
        <p:sp>
          <p:nvSpPr>
            <p:cNvPr id="8" name="Freeform 5"/>
            <p:cNvSpPr/>
            <p:nvPr/>
          </p:nvSpPr>
          <p:spPr bwMode="auto">
            <a:xfrm>
              <a:off x="6241217" y="2285958"/>
              <a:ext cx="133523" cy="858846"/>
            </a:xfrm>
            <a:custGeom>
              <a:avLst/>
              <a:gdLst/>
              <a:ahLst/>
              <a:cxnLst>
                <a:cxn ang="0">
                  <a:pos x="0" y="0"/>
                </a:cxn>
                <a:cxn ang="0">
                  <a:pos x="179" y="0"/>
                </a:cxn>
                <a:cxn ang="0">
                  <a:pos x="185" y="2"/>
                </a:cxn>
                <a:cxn ang="0">
                  <a:pos x="186" y="7"/>
                </a:cxn>
                <a:cxn ang="0">
                  <a:pos x="185" y="13"/>
                </a:cxn>
                <a:cxn ang="0">
                  <a:pos x="179" y="15"/>
                </a:cxn>
                <a:cxn ang="0">
                  <a:pos x="114" y="15"/>
                </a:cxn>
                <a:cxn ang="0">
                  <a:pos x="114" y="935"/>
                </a:cxn>
                <a:cxn ang="0">
                  <a:pos x="179" y="935"/>
                </a:cxn>
                <a:cxn ang="0">
                  <a:pos x="183" y="936"/>
                </a:cxn>
                <a:cxn ang="0">
                  <a:pos x="185" y="943"/>
                </a:cxn>
                <a:cxn ang="0">
                  <a:pos x="179" y="953"/>
                </a:cxn>
                <a:cxn ang="0">
                  <a:pos x="0" y="953"/>
                </a:cxn>
                <a:cxn ang="0">
                  <a:pos x="0" y="0"/>
                </a:cxn>
              </a:cxnLst>
              <a:rect l="0" t="0" r="r" b="b"/>
              <a:pathLst>
                <a:path w="186" h="953">
                  <a:moveTo>
                    <a:pt x="0" y="0"/>
                  </a:moveTo>
                  <a:cubicBezTo>
                    <a:pt x="179" y="0"/>
                    <a:pt x="179" y="0"/>
                    <a:pt x="179" y="0"/>
                  </a:cubicBezTo>
                  <a:cubicBezTo>
                    <a:pt x="182" y="0"/>
                    <a:pt x="183" y="1"/>
                    <a:pt x="185" y="2"/>
                  </a:cubicBezTo>
                  <a:cubicBezTo>
                    <a:pt x="186" y="3"/>
                    <a:pt x="186" y="5"/>
                    <a:pt x="186" y="7"/>
                  </a:cubicBezTo>
                  <a:cubicBezTo>
                    <a:pt x="186" y="10"/>
                    <a:pt x="186" y="12"/>
                    <a:pt x="185" y="13"/>
                  </a:cubicBezTo>
                  <a:cubicBezTo>
                    <a:pt x="183" y="15"/>
                    <a:pt x="182" y="15"/>
                    <a:pt x="179" y="15"/>
                  </a:cubicBezTo>
                  <a:cubicBezTo>
                    <a:pt x="114" y="15"/>
                    <a:pt x="114" y="15"/>
                    <a:pt x="114" y="15"/>
                  </a:cubicBezTo>
                  <a:cubicBezTo>
                    <a:pt x="114" y="935"/>
                    <a:pt x="114" y="935"/>
                    <a:pt x="114" y="935"/>
                  </a:cubicBezTo>
                  <a:cubicBezTo>
                    <a:pt x="179" y="935"/>
                    <a:pt x="179" y="935"/>
                    <a:pt x="179" y="935"/>
                  </a:cubicBezTo>
                  <a:cubicBezTo>
                    <a:pt x="183" y="936"/>
                    <a:pt x="183" y="936"/>
                    <a:pt x="183" y="936"/>
                  </a:cubicBezTo>
                  <a:cubicBezTo>
                    <a:pt x="184" y="938"/>
                    <a:pt x="185" y="940"/>
                    <a:pt x="185" y="943"/>
                  </a:cubicBezTo>
                  <a:cubicBezTo>
                    <a:pt x="185" y="947"/>
                    <a:pt x="183" y="950"/>
                    <a:pt x="179" y="953"/>
                  </a:cubicBezTo>
                  <a:cubicBezTo>
                    <a:pt x="0" y="953"/>
                    <a:pt x="0" y="953"/>
                    <a:pt x="0" y="953"/>
                  </a:cubicBezTo>
                  <a:lnTo>
                    <a:pt x="0" y="0"/>
                  </a:lnTo>
                  <a:close/>
                </a:path>
              </a:pathLst>
            </a:custGeom>
            <a:grpFill/>
            <a:ln w="9525">
              <a:noFill/>
              <a:round/>
            </a:ln>
          </p:spPr>
          <p:txBody>
            <a:bodyPr vert="horz" wrap="square" lIns="68580" tIns="34290" rIns="68580" bIns="34290" numCol="1" anchor="t" anchorCtr="0" compatLnSpc="1"/>
            <a:lstStyle/>
            <a:p>
              <a:endParaRPr lang="ko-KR" altLang="en-US" sz="2100"/>
            </a:p>
          </p:txBody>
        </p:sp>
        <p:sp>
          <p:nvSpPr>
            <p:cNvPr id="9" name="Freeform 8"/>
            <p:cNvSpPr/>
            <p:nvPr/>
          </p:nvSpPr>
          <p:spPr bwMode="auto">
            <a:xfrm>
              <a:off x="11615567" y="2285958"/>
              <a:ext cx="136323" cy="858846"/>
            </a:xfrm>
            <a:custGeom>
              <a:avLst/>
              <a:gdLst/>
              <a:ahLst/>
              <a:cxnLst>
                <a:cxn ang="0">
                  <a:pos x="77" y="15"/>
                </a:cxn>
                <a:cxn ang="0">
                  <a:pos x="8" y="15"/>
                </a:cxn>
                <a:cxn ang="0">
                  <a:pos x="4" y="8"/>
                </a:cxn>
                <a:cxn ang="0">
                  <a:pos x="8" y="0"/>
                </a:cxn>
                <a:cxn ang="0">
                  <a:pos x="190" y="0"/>
                </a:cxn>
                <a:cxn ang="0">
                  <a:pos x="190" y="953"/>
                </a:cxn>
                <a:cxn ang="0">
                  <a:pos x="8" y="953"/>
                </a:cxn>
                <a:cxn ang="0">
                  <a:pos x="2" y="950"/>
                </a:cxn>
                <a:cxn ang="0">
                  <a:pos x="0" y="944"/>
                </a:cxn>
                <a:cxn ang="0">
                  <a:pos x="2" y="937"/>
                </a:cxn>
                <a:cxn ang="0">
                  <a:pos x="8" y="935"/>
                </a:cxn>
                <a:cxn ang="0">
                  <a:pos x="77" y="935"/>
                </a:cxn>
                <a:cxn ang="0">
                  <a:pos x="77" y="15"/>
                </a:cxn>
              </a:cxnLst>
              <a:rect l="0" t="0" r="r" b="b"/>
              <a:pathLst>
                <a:path w="190" h="953">
                  <a:moveTo>
                    <a:pt x="77" y="15"/>
                  </a:moveTo>
                  <a:cubicBezTo>
                    <a:pt x="8" y="15"/>
                    <a:pt x="8" y="15"/>
                    <a:pt x="8" y="15"/>
                  </a:cubicBezTo>
                  <a:cubicBezTo>
                    <a:pt x="6" y="13"/>
                    <a:pt x="4" y="10"/>
                    <a:pt x="4" y="8"/>
                  </a:cubicBezTo>
                  <a:cubicBezTo>
                    <a:pt x="4" y="5"/>
                    <a:pt x="6" y="2"/>
                    <a:pt x="8" y="0"/>
                  </a:cubicBezTo>
                  <a:cubicBezTo>
                    <a:pt x="190" y="0"/>
                    <a:pt x="190" y="0"/>
                    <a:pt x="190" y="0"/>
                  </a:cubicBezTo>
                  <a:cubicBezTo>
                    <a:pt x="190" y="953"/>
                    <a:pt x="190" y="953"/>
                    <a:pt x="190" y="953"/>
                  </a:cubicBezTo>
                  <a:cubicBezTo>
                    <a:pt x="8" y="953"/>
                    <a:pt x="8" y="953"/>
                    <a:pt x="8" y="953"/>
                  </a:cubicBezTo>
                  <a:cubicBezTo>
                    <a:pt x="6" y="953"/>
                    <a:pt x="4" y="952"/>
                    <a:pt x="2" y="950"/>
                  </a:cubicBezTo>
                  <a:cubicBezTo>
                    <a:pt x="1" y="949"/>
                    <a:pt x="0" y="947"/>
                    <a:pt x="0" y="944"/>
                  </a:cubicBezTo>
                  <a:cubicBezTo>
                    <a:pt x="0" y="941"/>
                    <a:pt x="1" y="939"/>
                    <a:pt x="2" y="937"/>
                  </a:cubicBezTo>
                  <a:cubicBezTo>
                    <a:pt x="4" y="935"/>
                    <a:pt x="6" y="935"/>
                    <a:pt x="8" y="935"/>
                  </a:cubicBezTo>
                  <a:cubicBezTo>
                    <a:pt x="77" y="935"/>
                    <a:pt x="77" y="935"/>
                    <a:pt x="77" y="935"/>
                  </a:cubicBezTo>
                  <a:lnTo>
                    <a:pt x="77" y="15"/>
                  </a:lnTo>
                  <a:close/>
                </a:path>
              </a:pathLst>
            </a:custGeom>
            <a:grpFill/>
            <a:ln w="9525">
              <a:noFill/>
              <a:round/>
            </a:ln>
          </p:spPr>
          <p:txBody>
            <a:bodyPr vert="horz" wrap="square" lIns="68580" tIns="34290" rIns="68580" bIns="34290" numCol="1" anchor="t" anchorCtr="0" compatLnSpc="1"/>
            <a:lstStyle/>
            <a:p>
              <a:endParaRPr lang="ko-KR" altLang="en-US" sz="2100"/>
            </a:p>
          </p:txBody>
        </p:sp>
      </p:grpSp>
      <p:sp>
        <p:nvSpPr>
          <p:cNvPr id="12" name="speed"/>
          <p:cNvSpPr txBox="1">
            <a14:cpLocks xmlns:a14="http://schemas.microsoft.com/office/drawing/2010/main" noChangeArrowheads="1"/>
          </p:cNvSpPr>
          <p:nvPr/>
        </p:nvSpPr>
        <p:spPr bwMode="auto">
          <a:xfrm>
            <a:off x="2479446" y="1131050"/>
            <a:ext cx="3988272" cy="290849"/>
          </a:xfrm>
          <a:prstGeom prst="rect">
            <a:avLst/>
          </a:prstGeom>
          <a:noFill/>
          <a:scene3d>
            <a:camera prst="orthographicFront">
              <a:rot lat="0" lon="0" rev="0"/>
            </a:camera>
            <a:lightRig rig="threePt" dir="t"/>
          </a:scene3d>
          <a:sp3d prstMaterial="matte">
            <a:bevelT w="1270" h="1270"/>
          </a:sp3d>
        </p:spPr>
        <p:txBody>
          <a:bodyPr wrap="non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1pPr>
            <a:lvl2pPr marL="4572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2pPr>
            <a:lvl3pPr marL="9144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3pPr>
            <a:lvl4pPr marL="13716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4pPr>
            <a:lvl5pPr marL="18288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5pPr>
            <a:lvl6pPr marL="2286000" algn="l" defTabSz="914400" rtl="0" eaLnBrk="1" latinLnBrk="1" hangingPunct="1">
              <a:defRPr kumimoji="1" kern="1200">
                <a:solidFill>
                  <a:schemeClr val="tx1"/>
                </a:solidFill>
                <a:latin typeface="Gulim" pitchFamily="50" charset="-127"/>
                <a:ea typeface="Gulim" pitchFamily="50" charset="-127"/>
                <a:cs typeface="+mn-cs"/>
              </a:defRPr>
            </a:lvl6pPr>
            <a:lvl7pPr marL="2743200" algn="l" defTabSz="914400" rtl="0" eaLnBrk="1" latinLnBrk="1" hangingPunct="1">
              <a:defRPr kumimoji="1" kern="1200">
                <a:solidFill>
                  <a:schemeClr val="tx1"/>
                </a:solidFill>
                <a:latin typeface="Gulim" pitchFamily="50" charset="-127"/>
                <a:ea typeface="Gulim" pitchFamily="50" charset="-127"/>
                <a:cs typeface="+mn-cs"/>
              </a:defRPr>
            </a:lvl7pPr>
            <a:lvl8pPr marL="3200400" algn="l" defTabSz="914400" rtl="0" eaLnBrk="1" latinLnBrk="1" hangingPunct="1">
              <a:defRPr kumimoji="1" kern="1200">
                <a:solidFill>
                  <a:schemeClr val="tx1"/>
                </a:solidFill>
                <a:latin typeface="Gulim" pitchFamily="50" charset="-127"/>
                <a:ea typeface="Gulim" pitchFamily="50" charset="-127"/>
                <a:cs typeface="+mn-cs"/>
              </a:defRPr>
            </a:lvl8pPr>
            <a:lvl9pPr marL="3657600" algn="l" defTabSz="914400" rtl="0" eaLnBrk="1" latinLnBrk="1" hangingPunct="1">
              <a:defRPr kumimoji="1" kern="1200">
                <a:solidFill>
                  <a:schemeClr val="tx1"/>
                </a:solidFill>
                <a:latin typeface="Gulim" pitchFamily="50" charset="-127"/>
                <a:ea typeface="Gulim" pitchFamily="50" charset="-127"/>
                <a:cs typeface="+mn-cs"/>
              </a:defRPr>
            </a:lvl9pPr>
          </a:lstStyle>
          <a:p>
            <a:pPr algn="ctr" latinLnBrk="0">
              <a:lnSpc>
                <a:spcPct val="90000"/>
              </a:lnSpc>
              <a:buClr>
                <a:prstClr val="white"/>
              </a:buClr>
              <a:defRPr/>
            </a:pPr>
            <a:r>
              <a:rPr lang="en-US" altLang="zh-CN" sz="2100" b="1" dirty="0">
                <a:solidFill>
                  <a:srgbClr val="8ABA37"/>
                </a:solidFill>
                <a:latin typeface="Times New Roman" pitchFamily="18" charset="0"/>
                <a:ea typeface="宋体" charset="-122"/>
                <a:cs typeface="Times New Roman" pitchFamily="18" charset="0"/>
              </a:rPr>
              <a:t>Bosch injectors best-selling models</a:t>
            </a:r>
            <a:endParaRPr lang="zh-CN" altLang="en-US" sz="2100" b="1" dirty="0">
              <a:solidFill>
                <a:srgbClr val="8ABA37"/>
              </a:solidFill>
              <a:latin typeface="Times New Roman" pitchFamily="18" charset="0"/>
              <a:ea typeface="宋体" charset="-122"/>
              <a:cs typeface="Times New Roman" pitchFamily="18" charset="0"/>
            </a:endParaRPr>
          </a:p>
        </p:txBody>
      </p:sp>
      <p:sp>
        <p:nvSpPr>
          <p:cNvPr id="17" name="Oval 16"/>
          <p:cNvSpPr/>
          <p:nvPr/>
        </p:nvSpPr>
        <p:spPr>
          <a:xfrm>
            <a:off x="395669" y="1557060"/>
            <a:ext cx="1938655" cy="1938655"/>
          </a:xfrm>
          <a:prstGeom prst="ellipse">
            <a:avLst/>
          </a:pr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21" name="Rectangle 20"/>
          <p:cNvSpPr/>
          <p:nvPr/>
        </p:nvSpPr>
        <p:spPr>
          <a:xfrm>
            <a:off x="499428" y="3638276"/>
            <a:ext cx="1571308" cy="1451013"/>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30" name="Isosceles Triangle 29"/>
          <p:cNvSpPr/>
          <p:nvPr/>
        </p:nvSpPr>
        <p:spPr>
          <a:xfrm flipV="1">
            <a:off x="1258684" y="3545888"/>
            <a:ext cx="149382" cy="862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31" name="Isosceles Triangle 30"/>
          <p:cNvSpPr/>
          <p:nvPr/>
        </p:nvSpPr>
        <p:spPr>
          <a:xfrm flipV="1">
            <a:off x="3367961" y="3542071"/>
            <a:ext cx="149382" cy="862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3" name="Rectangle 3"/>
          <p:cNvSpPr txBox="1">
            <a14:cpLocks xmlns:a14="http://schemas.microsoft.com/office/drawing/2010/main" noChangeArrowheads="1"/>
          </p:cNvSpPr>
          <p:nvPr/>
        </p:nvSpPr>
        <p:spPr bwMode="auto">
          <a:xfrm>
            <a:off x="375285" y="237490"/>
            <a:ext cx="3437255" cy="492443"/>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200" dirty="0">
                <a:solidFill>
                  <a:schemeClr val="tx1"/>
                </a:solidFill>
                <a:effectLst/>
                <a:latin typeface="Times New Roman" pitchFamily="18" charset="0"/>
                <a:cs typeface="Times New Roman" pitchFamily="18" charset="0"/>
              </a:rPr>
              <a:t>BOSCH SERIES</a:t>
            </a:r>
            <a:endParaRPr lang="en-US" altLang="ko-KR" sz="3200" dirty="0">
              <a:solidFill>
                <a:schemeClr val="tx1"/>
              </a:solidFill>
              <a:effectLst/>
              <a:latin typeface="Times New Roman" pitchFamily="18" charset="0"/>
              <a:cs typeface="Times New Roman" pitchFamily="18" charset="0"/>
            </a:endParaRPr>
          </a:p>
        </p:txBody>
      </p:sp>
      <p:pic>
        <p:nvPicPr>
          <p:cNvPr id="61" name="图片 60" descr="格林鲍尔"/>
          <p:cNvPicPr>
            <a:picLocks noChangeAspect="1"/>
          </p:cNvPicPr>
          <p:nvPr/>
        </p:nvPicPr>
        <p:blipFill>
          <a:blip r:embed="rId1"/>
          <a:stretch>
            <a:fillRect/>
          </a:stretch>
        </p:blipFill>
        <p:spPr>
          <a:xfrm>
            <a:off x="6825615" y="191135"/>
            <a:ext cx="1966595" cy="405765"/>
          </a:xfrm>
          <a:prstGeom prst="rect">
            <a:avLst/>
          </a:prstGeom>
        </p:spPr>
      </p:pic>
      <p:pic>
        <p:nvPicPr>
          <p:cNvPr id="10" name="图片 9" descr="IMG_0800"/>
          <p:cNvPicPr>
            <a:picLocks noChangeAspect="1"/>
          </p:cNvPicPr>
          <p:nvPr/>
        </p:nvPicPr>
        <p:blipFill>
          <a:blip r:embed="rId2"/>
          <a:srcRect l="23695" t="14790" r="20082" b="21642"/>
          <a:stretch>
            <a:fillRect/>
          </a:stretch>
        </p:blipFill>
        <p:spPr>
          <a:xfrm rot="20820000">
            <a:off x="499810" y="1853775"/>
            <a:ext cx="1730375" cy="1304290"/>
          </a:xfrm>
          <a:prstGeom prst="rect">
            <a:avLst/>
          </a:prstGeom>
        </p:spPr>
      </p:pic>
      <p:sp>
        <p:nvSpPr>
          <p:cNvPr id="13" name="speed"/>
          <p:cNvSpPr txBox="1">
            <a14:cpLocks xmlns:a14="http://schemas.microsoft.com/office/drawing/2010/main" noChangeArrowheads="1"/>
          </p:cNvSpPr>
          <p:nvPr/>
        </p:nvSpPr>
        <p:spPr bwMode="auto">
          <a:xfrm>
            <a:off x="475615" y="4145687"/>
            <a:ext cx="1579880" cy="553720"/>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ko-KR" dirty="0">
                <a:solidFill>
                  <a:schemeClr val="tx1">
                    <a:lumMod val="75000"/>
                    <a:lumOff val="25000"/>
                  </a:schemeClr>
                </a:solidFill>
                <a:latin typeface="Times New Roman" pitchFamily="18" charset="0"/>
                <a:cs typeface="Times New Roman" pitchFamily="18" charset="0"/>
              </a:rPr>
              <a:t>CUMMINS </a:t>
            </a:r>
            <a:endParaRPr lang="en-US" altLang="ko-KR" dirty="0">
              <a:solidFill>
                <a:schemeClr val="tx1">
                  <a:lumMod val="75000"/>
                  <a:lumOff val="25000"/>
                </a:schemeClr>
              </a:solidFill>
              <a:latin typeface="Times New Roman" pitchFamily="18" charset="0"/>
              <a:cs typeface="Times New Roman" pitchFamily="18" charset="0"/>
            </a:endParaRPr>
          </a:p>
          <a:p>
            <a:pPr algn="ctr"/>
            <a:r>
              <a:rPr lang="en-US" altLang="ko-KR" dirty="0">
                <a:solidFill>
                  <a:schemeClr val="tx1">
                    <a:lumMod val="75000"/>
                    <a:lumOff val="25000"/>
                  </a:schemeClr>
                </a:solidFill>
                <a:latin typeface="Times New Roman" pitchFamily="18" charset="0"/>
                <a:cs typeface="Times New Roman" pitchFamily="18" charset="0"/>
              </a:rPr>
              <a:t>IVECO EURO CARGO</a:t>
            </a:r>
            <a:endParaRPr lang="en-US" altLang="ko-KR" dirty="0">
              <a:solidFill>
                <a:schemeClr val="tx1">
                  <a:lumMod val="75000"/>
                  <a:lumOff val="25000"/>
                </a:schemeClr>
              </a:solidFill>
              <a:latin typeface="Times New Roman" pitchFamily="18" charset="0"/>
              <a:cs typeface="Times New Roman" pitchFamily="18" charset="0"/>
            </a:endParaRPr>
          </a:p>
          <a:p>
            <a:pPr algn="ctr"/>
            <a:r>
              <a:rPr lang="en-US" altLang="ko-KR" dirty="0">
                <a:solidFill>
                  <a:schemeClr val="tx1">
                    <a:lumMod val="75000"/>
                    <a:lumOff val="25000"/>
                  </a:schemeClr>
                </a:solidFill>
                <a:latin typeface="Times New Roman" pitchFamily="18" charset="0"/>
                <a:cs typeface="Times New Roman" pitchFamily="18" charset="0"/>
              </a:rPr>
              <a:t>DAF LF 5.9</a:t>
            </a:r>
            <a:endParaRPr lang="en-US" altLang="ko-KR" dirty="0">
              <a:solidFill>
                <a:schemeClr val="tx1">
                  <a:lumMod val="75000"/>
                  <a:lumOff val="25000"/>
                </a:schemeClr>
              </a:solidFill>
              <a:latin typeface="Times New Roman" pitchFamily="18" charset="0"/>
              <a:cs typeface="Times New Roman" pitchFamily="18" charset="0"/>
            </a:endParaRPr>
          </a:p>
        </p:txBody>
      </p:sp>
      <p:sp>
        <p:nvSpPr>
          <p:cNvPr id="14" name="speed"/>
          <p:cNvSpPr txBox="1">
            <a14:cpLocks xmlns:a14="http://schemas.microsoft.com/office/drawing/2010/main" noChangeArrowheads="1"/>
          </p:cNvSpPr>
          <p:nvPr/>
        </p:nvSpPr>
        <p:spPr bwMode="auto">
          <a:xfrm>
            <a:off x="550545" y="3745865"/>
            <a:ext cx="1569085" cy="19389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fontAlgn="base">
              <a:lnSpc>
                <a:spcPct val="90000"/>
              </a:lnSpc>
              <a:spcBef>
                <a:spcPct val="0"/>
              </a:spcBef>
              <a:spcAft>
                <a:spcPct val="0"/>
              </a:spcAft>
              <a:buClr>
                <a:prstClr val="white"/>
              </a:buClr>
              <a:defRPr kumimoji="1" sz="1200" b="1">
                <a:solidFill>
                  <a:schemeClr val="bg1"/>
                </a:solidFill>
                <a:latin typeface="Tahoma" pitchFamily="34" charset="0"/>
                <a:ea typeface="Tahoma" pitchFamily="34" charset="0"/>
                <a:cs typeface="Tahoma" pitchFamily="34" charset="0"/>
              </a:defRPr>
            </a:lvl1pPr>
            <a:lvl2pPr fontAlgn="base">
              <a:spcBef>
                <a:spcPct val="0"/>
              </a:spcBef>
              <a:spcAft>
                <a:spcPct val="0"/>
              </a:spcAft>
              <a:defRPr kumimoji="1">
                <a:latin typeface="Gulim" pitchFamily="50" charset="-127"/>
                <a:ea typeface="Gulim" pitchFamily="50" charset="-127"/>
              </a:defRPr>
            </a:lvl2pPr>
            <a:lvl3pPr fontAlgn="base">
              <a:spcBef>
                <a:spcPct val="0"/>
              </a:spcBef>
              <a:spcAft>
                <a:spcPct val="0"/>
              </a:spcAft>
              <a:defRPr kumimoji="1">
                <a:latin typeface="Gulim" pitchFamily="50" charset="-127"/>
                <a:ea typeface="Gulim" pitchFamily="50" charset="-127"/>
              </a:defRPr>
            </a:lvl3pPr>
            <a:lvl4pPr fontAlgn="base">
              <a:spcBef>
                <a:spcPct val="0"/>
              </a:spcBef>
              <a:spcAft>
                <a:spcPct val="0"/>
              </a:spcAft>
              <a:defRPr kumimoji="1">
                <a:latin typeface="Gulim" pitchFamily="50" charset="-127"/>
                <a:ea typeface="Gulim" pitchFamily="50" charset="-127"/>
              </a:defRPr>
            </a:lvl4pPr>
            <a:lvl5pPr fontAlgn="base">
              <a:spcBef>
                <a:spcPct val="0"/>
              </a:spcBef>
              <a:spcAft>
                <a:spcPct val="0"/>
              </a:spcAft>
              <a:defRPr kumimoji="1">
                <a:latin typeface="Gulim" pitchFamily="50" charset="-127"/>
                <a:ea typeface="Gulim" pitchFamily="50" charset="-127"/>
              </a:defRPr>
            </a:lvl5pPr>
            <a:lvl6pPr>
              <a:defRPr kumimoji="1">
                <a:latin typeface="Gulim" pitchFamily="50" charset="-127"/>
                <a:ea typeface="Gulim" pitchFamily="50" charset="-127"/>
              </a:defRPr>
            </a:lvl6pPr>
            <a:lvl7pPr>
              <a:defRPr kumimoji="1">
                <a:latin typeface="Gulim" pitchFamily="50" charset="-127"/>
                <a:ea typeface="Gulim" pitchFamily="50" charset="-127"/>
              </a:defRPr>
            </a:lvl7pPr>
            <a:lvl8pPr>
              <a:defRPr kumimoji="1">
                <a:latin typeface="Gulim" pitchFamily="50" charset="-127"/>
                <a:ea typeface="Gulim" pitchFamily="50" charset="-127"/>
              </a:defRPr>
            </a:lvl8pPr>
            <a:lvl9pPr>
              <a:defRPr kumimoji="1">
                <a:latin typeface="Gulim" pitchFamily="50" charset="-127"/>
                <a:ea typeface="Gulim" pitchFamily="50" charset="-127"/>
              </a:defRPr>
            </a:lvl9pPr>
          </a:lstStyle>
          <a:p>
            <a:pPr algn="ctr"/>
            <a:r>
              <a:rPr lang="en-US" altLang="ko-KR" sz="1400" dirty="0">
                <a:solidFill>
                  <a:srgbClr val="415463"/>
                </a:solidFill>
                <a:latin typeface="Calibri" pitchFamily="34" charset="0"/>
              </a:rPr>
              <a:t>0 445 120 007</a:t>
            </a:r>
            <a:endParaRPr lang="en-US" altLang="ko-KR" sz="1400" dirty="0">
              <a:solidFill>
                <a:srgbClr val="415463"/>
              </a:solidFill>
              <a:latin typeface="Calibri" pitchFamily="34" charset="0"/>
            </a:endParaRPr>
          </a:p>
        </p:txBody>
      </p:sp>
      <p:sp>
        <p:nvSpPr>
          <p:cNvPr id="15" name="speed"/>
          <p:cNvSpPr txBox="1">
            <a14:cpLocks xmlns:a14="http://schemas.microsoft.com/office/drawing/2010/main" noChangeArrowheads="1"/>
          </p:cNvSpPr>
          <p:nvPr/>
        </p:nvSpPr>
        <p:spPr bwMode="auto">
          <a:xfrm>
            <a:off x="421636" y="4740682"/>
            <a:ext cx="1726892" cy="307777"/>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Best-selling markets: </a:t>
            </a:r>
            <a:endParaRPr lang="en-US" altLang="zh-CN" sz="1000" dirty="0">
              <a:solidFill>
                <a:schemeClr val="tx1">
                  <a:lumMod val="75000"/>
                  <a:lumOff val="25000"/>
                </a:schemeClr>
              </a:solidFill>
              <a:latin typeface="Times New Roman" pitchFamily="18" charset="0"/>
              <a:ea typeface="宋体" charset="-122"/>
              <a:cs typeface="Times New Roman" pitchFamily="18" charset="0"/>
            </a:endParaRPr>
          </a:p>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Europe, the United States</a:t>
            </a:r>
            <a:endParaRPr lang="zh-CN" altLang="en-US" sz="1000" dirty="0">
              <a:solidFill>
                <a:schemeClr val="tx1">
                  <a:lumMod val="75000"/>
                  <a:lumOff val="25000"/>
                </a:schemeClr>
              </a:solidFill>
              <a:latin typeface="Times New Roman" pitchFamily="18" charset="0"/>
              <a:ea typeface="宋体" charset="-122"/>
              <a:cs typeface="Times New Roman" pitchFamily="18" charset="0"/>
            </a:endParaRPr>
          </a:p>
        </p:txBody>
      </p:sp>
      <p:sp>
        <p:nvSpPr>
          <p:cNvPr id="16" name="Oval 16"/>
          <p:cNvSpPr/>
          <p:nvPr/>
        </p:nvSpPr>
        <p:spPr>
          <a:xfrm>
            <a:off x="2505719" y="1550138"/>
            <a:ext cx="1938655" cy="1938655"/>
          </a:xfrm>
          <a:prstGeom prst="ellipse">
            <a:avLst/>
          </a:pr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25" name="Rectangle 20"/>
          <p:cNvSpPr/>
          <p:nvPr/>
        </p:nvSpPr>
        <p:spPr>
          <a:xfrm>
            <a:off x="2632298" y="3625024"/>
            <a:ext cx="1575753" cy="1451013"/>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pic>
        <p:nvPicPr>
          <p:cNvPr id="26" name="图片 25" descr="IMG_0909(1)"/>
          <p:cNvPicPr>
            <a:picLocks noChangeAspect="1"/>
          </p:cNvPicPr>
          <p:nvPr/>
        </p:nvPicPr>
        <p:blipFill>
          <a:blip r:embed="rId3"/>
          <a:srcRect l="28321" t="13032" r="35752" b="12540"/>
          <a:stretch>
            <a:fillRect/>
          </a:stretch>
        </p:blipFill>
        <p:spPr>
          <a:xfrm rot="2340000">
            <a:off x="3199466" y="1619270"/>
            <a:ext cx="551815" cy="1809115"/>
          </a:xfrm>
          <a:prstGeom prst="rect">
            <a:avLst/>
          </a:prstGeom>
        </p:spPr>
      </p:pic>
      <p:sp>
        <p:nvSpPr>
          <p:cNvPr id="27" name="speed"/>
          <p:cNvSpPr txBox="1">
            <a14:cpLocks xmlns:a14="http://schemas.microsoft.com/office/drawing/2010/main" noChangeArrowheads="1"/>
          </p:cNvSpPr>
          <p:nvPr/>
        </p:nvSpPr>
        <p:spPr bwMode="auto">
          <a:xfrm>
            <a:off x="2658110" y="3743325"/>
            <a:ext cx="1569085" cy="19389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fontAlgn="base">
              <a:lnSpc>
                <a:spcPct val="90000"/>
              </a:lnSpc>
              <a:spcBef>
                <a:spcPct val="0"/>
              </a:spcBef>
              <a:spcAft>
                <a:spcPct val="0"/>
              </a:spcAft>
              <a:buClr>
                <a:prstClr val="white"/>
              </a:buClr>
              <a:defRPr kumimoji="1" sz="1200" b="1">
                <a:solidFill>
                  <a:schemeClr val="bg1"/>
                </a:solidFill>
                <a:latin typeface="Tahoma" pitchFamily="34" charset="0"/>
                <a:ea typeface="Tahoma" pitchFamily="34" charset="0"/>
                <a:cs typeface="Tahoma" pitchFamily="34" charset="0"/>
              </a:defRPr>
            </a:lvl1pPr>
            <a:lvl2pPr fontAlgn="base">
              <a:spcBef>
                <a:spcPct val="0"/>
              </a:spcBef>
              <a:spcAft>
                <a:spcPct val="0"/>
              </a:spcAft>
              <a:defRPr kumimoji="1">
                <a:latin typeface="Gulim" pitchFamily="50" charset="-127"/>
                <a:ea typeface="Gulim" pitchFamily="50" charset="-127"/>
              </a:defRPr>
            </a:lvl2pPr>
            <a:lvl3pPr fontAlgn="base">
              <a:spcBef>
                <a:spcPct val="0"/>
              </a:spcBef>
              <a:spcAft>
                <a:spcPct val="0"/>
              </a:spcAft>
              <a:defRPr kumimoji="1">
                <a:latin typeface="Gulim" pitchFamily="50" charset="-127"/>
                <a:ea typeface="Gulim" pitchFamily="50" charset="-127"/>
              </a:defRPr>
            </a:lvl3pPr>
            <a:lvl4pPr fontAlgn="base">
              <a:spcBef>
                <a:spcPct val="0"/>
              </a:spcBef>
              <a:spcAft>
                <a:spcPct val="0"/>
              </a:spcAft>
              <a:defRPr kumimoji="1">
                <a:latin typeface="Gulim" pitchFamily="50" charset="-127"/>
                <a:ea typeface="Gulim" pitchFamily="50" charset="-127"/>
              </a:defRPr>
            </a:lvl4pPr>
            <a:lvl5pPr fontAlgn="base">
              <a:spcBef>
                <a:spcPct val="0"/>
              </a:spcBef>
              <a:spcAft>
                <a:spcPct val="0"/>
              </a:spcAft>
              <a:defRPr kumimoji="1">
                <a:latin typeface="Gulim" pitchFamily="50" charset="-127"/>
                <a:ea typeface="Gulim" pitchFamily="50" charset="-127"/>
              </a:defRPr>
            </a:lvl5pPr>
            <a:lvl6pPr>
              <a:defRPr kumimoji="1">
                <a:latin typeface="Gulim" pitchFamily="50" charset="-127"/>
                <a:ea typeface="Gulim" pitchFamily="50" charset="-127"/>
              </a:defRPr>
            </a:lvl6pPr>
            <a:lvl7pPr>
              <a:defRPr kumimoji="1">
                <a:latin typeface="Gulim" pitchFamily="50" charset="-127"/>
                <a:ea typeface="Gulim" pitchFamily="50" charset="-127"/>
              </a:defRPr>
            </a:lvl7pPr>
            <a:lvl8pPr>
              <a:defRPr kumimoji="1">
                <a:latin typeface="Gulim" pitchFamily="50" charset="-127"/>
                <a:ea typeface="Gulim" pitchFamily="50" charset="-127"/>
              </a:defRPr>
            </a:lvl8pPr>
            <a:lvl9pPr>
              <a:defRPr kumimoji="1">
                <a:latin typeface="Gulim" pitchFamily="50" charset="-127"/>
                <a:ea typeface="Gulim" pitchFamily="50" charset="-127"/>
              </a:defRPr>
            </a:lvl9pPr>
          </a:lstStyle>
          <a:p>
            <a:pPr algn="ctr"/>
            <a:r>
              <a:rPr lang="en-US" altLang="ko-KR" sz="1400" dirty="0">
                <a:solidFill>
                  <a:srgbClr val="415463"/>
                </a:solidFill>
                <a:latin typeface="Calibri" pitchFamily="34" charset="0"/>
              </a:rPr>
              <a:t>0 445 110 647</a:t>
            </a:r>
            <a:endParaRPr lang="en-US" altLang="ko-KR" sz="1400" dirty="0">
              <a:solidFill>
                <a:srgbClr val="415463"/>
              </a:solidFill>
              <a:latin typeface="Calibri" pitchFamily="34" charset="0"/>
            </a:endParaRPr>
          </a:p>
        </p:txBody>
      </p:sp>
      <p:sp>
        <p:nvSpPr>
          <p:cNvPr id="28" name="speed"/>
          <p:cNvSpPr txBox="1">
            <a14:cpLocks xmlns:a14="http://schemas.microsoft.com/office/drawing/2010/main" noChangeArrowheads="1"/>
          </p:cNvSpPr>
          <p:nvPr/>
        </p:nvSpPr>
        <p:spPr bwMode="auto">
          <a:xfrm>
            <a:off x="2656206" y="4082920"/>
            <a:ext cx="1579880" cy="553720"/>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ko-KR" dirty="0">
                <a:solidFill>
                  <a:schemeClr val="tx1">
                    <a:lumMod val="75000"/>
                    <a:lumOff val="25000"/>
                  </a:schemeClr>
                </a:solidFill>
                <a:latin typeface="Times New Roman" pitchFamily="18" charset="0"/>
                <a:cs typeface="Times New Roman" pitchFamily="18" charset="0"/>
              </a:rPr>
              <a:t>VW Amarok 2.0/Caddy/Golf/Audi/SEAT/SKODA 2.0</a:t>
            </a:r>
            <a:endParaRPr lang="en-US" altLang="ko-KR" dirty="0">
              <a:solidFill>
                <a:schemeClr val="tx1">
                  <a:lumMod val="75000"/>
                  <a:lumOff val="25000"/>
                </a:schemeClr>
              </a:solidFill>
              <a:latin typeface="Times New Roman" pitchFamily="18" charset="0"/>
              <a:cs typeface="Times New Roman" pitchFamily="18" charset="0"/>
            </a:endParaRPr>
          </a:p>
        </p:txBody>
      </p:sp>
      <p:sp>
        <p:nvSpPr>
          <p:cNvPr id="29" name="speed"/>
          <p:cNvSpPr txBox="1">
            <a14:cpLocks xmlns:a14="http://schemas.microsoft.com/office/drawing/2010/main" noChangeArrowheads="1"/>
          </p:cNvSpPr>
          <p:nvPr/>
        </p:nvSpPr>
        <p:spPr bwMode="auto">
          <a:xfrm>
            <a:off x="2638472" y="4635560"/>
            <a:ext cx="1595120" cy="461665"/>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Best-selling markets: </a:t>
            </a:r>
            <a:endParaRPr lang="en-US" altLang="zh-CN" sz="1000" dirty="0">
              <a:solidFill>
                <a:schemeClr val="tx1">
                  <a:lumMod val="75000"/>
                  <a:lumOff val="25000"/>
                </a:schemeClr>
              </a:solidFill>
              <a:latin typeface="Times New Roman" pitchFamily="18" charset="0"/>
              <a:ea typeface="宋体" charset="-122"/>
              <a:cs typeface="Times New Roman" pitchFamily="18" charset="0"/>
            </a:endParaRPr>
          </a:p>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Europe, North America, South America</a:t>
            </a:r>
            <a:endParaRPr lang="zh-CN" altLang="en-US" sz="1000" dirty="0">
              <a:solidFill>
                <a:schemeClr val="tx1">
                  <a:lumMod val="75000"/>
                  <a:lumOff val="25000"/>
                </a:schemeClr>
              </a:solidFill>
              <a:latin typeface="Calibri" pitchFamily="34" charset="0"/>
              <a:ea typeface="宋体" charset="-122"/>
            </a:endParaRPr>
          </a:p>
        </p:txBody>
      </p:sp>
      <p:sp>
        <p:nvSpPr>
          <p:cNvPr id="35" name="Isosceles Triangle 30"/>
          <p:cNvSpPr/>
          <p:nvPr/>
        </p:nvSpPr>
        <p:spPr>
          <a:xfrm flipV="1">
            <a:off x="5529451" y="3542027"/>
            <a:ext cx="149382" cy="862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36" name="Oval 16"/>
          <p:cNvSpPr/>
          <p:nvPr/>
        </p:nvSpPr>
        <p:spPr>
          <a:xfrm>
            <a:off x="4637945" y="1553129"/>
            <a:ext cx="1938655" cy="1938655"/>
          </a:xfrm>
          <a:prstGeom prst="ellipse">
            <a:avLst/>
          </a:pr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37" name="Rectangle 20"/>
          <p:cNvSpPr/>
          <p:nvPr/>
        </p:nvSpPr>
        <p:spPr>
          <a:xfrm>
            <a:off x="4784725" y="3632590"/>
            <a:ext cx="1594485" cy="1451013"/>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pic>
        <p:nvPicPr>
          <p:cNvPr id="59" name="图片 58" descr="圆形图"/>
          <p:cNvPicPr>
            <a:picLocks noChangeAspect="1"/>
          </p:cNvPicPr>
          <p:nvPr/>
        </p:nvPicPr>
        <p:blipFill>
          <a:blip r:embed="rId4"/>
          <a:srcRect l="54230" t="44062" r="-12" b="46506"/>
          <a:stretch>
            <a:fillRect/>
          </a:stretch>
        </p:blipFill>
        <p:spPr>
          <a:xfrm rot="18360000">
            <a:off x="4694594" y="2356731"/>
            <a:ext cx="1880235" cy="386715"/>
          </a:xfrm>
          <a:prstGeom prst="rect">
            <a:avLst/>
          </a:prstGeom>
        </p:spPr>
      </p:pic>
      <p:sp>
        <p:nvSpPr>
          <p:cNvPr id="60" name="speed"/>
          <p:cNvSpPr txBox="1">
            <a14:cpLocks xmlns:a14="http://schemas.microsoft.com/office/drawing/2010/main" noChangeArrowheads="1"/>
          </p:cNvSpPr>
          <p:nvPr/>
        </p:nvSpPr>
        <p:spPr bwMode="auto">
          <a:xfrm>
            <a:off x="4814570" y="3770630"/>
            <a:ext cx="1569085" cy="193040"/>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fontAlgn="base">
              <a:lnSpc>
                <a:spcPct val="90000"/>
              </a:lnSpc>
              <a:spcBef>
                <a:spcPct val="0"/>
              </a:spcBef>
              <a:spcAft>
                <a:spcPct val="0"/>
              </a:spcAft>
              <a:buClr>
                <a:prstClr val="white"/>
              </a:buClr>
              <a:defRPr kumimoji="1" sz="1200" b="1">
                <a:solidFill>
                  <a:schemeClr val="bg1"/>
                </a:solidFill>
                <a:latin typeface="Tahoma" pitchFamily="34" charset="0"/>
                <a:ea typeface="Tahoma" pitchFamily="34" charset="0"/>
                <a:cs typeface="Tahoma" pitchFamily="34" charset="0"/>
              </a:defRPr>
            </a:lvl1pPr>
            <a:lvl2pPr fontAlgn="base">
              <a:spcBef>
                <a:spcPct val="0"/>
              </a:spcBef>
              <a:spcAft>
                <a:spcPct val="0"/>
              </a:spcAft>
              <a:defRPr kumimoji="1">
                <a:latin typeface="Gulim" pitchFamily="50" charset="-127"/>
                <a:ea typeface="Gulim" pitchFamily="50" charset="-127"/>
              </a:defRPr>
            </a:lvl2pPr>
            <a:lvl3pPr fontAlgn="base">
              <a:spcBef>
                <a:spcPct val="0"/>
              </a:spcBef>
              <a:spcAft>
                <a:spcPct val="0"/>
              </a:spcAft>
              <a:defRPr kumimoji="1">
                <a:latin typeface="Gulim" pitchFamily="50" charset="-127"/>
                <a:ea typeface="Gulim" pitchFamily="50" charset="-127"/>
              </a:defRPr>
            </a:lvl3pPr>
            <a:lvl4pPr fontAlgn="base">
              <a:spcBef>
                <a:spcPct val="0"/>
              </a:spcBef>
              <a:spcAft>
                <a:spcPct val="0"/>
              </a:spcAft>
              <a:defRPr kumimoji="1">
                <a:latin typeface="Gulim" pitchFamily="50" charset="-127"/>
                <a:ea typeface="Gulim" pitchFamily="50" charset="-127"/>
              </a:defRPr>
            </a:lvl4pPr>
            <a:lvl5pPr fontAlgn="base">
              <a:spcBef>
                <a:spcPct val="0"/>
              </a:spcBef>
              <a:spcAft>
                <a:spcPct val="0"/>
              </a:spcAft>
              <a:defRPr kumimoji="1">
                <a:latin typeface="Gulim" pitchFamily="50" charset="-127"/>
                <a:ea typeface="Gulim" pitchFamily="50" charset="-127"/>
              </a:defRPr>
            </a:lvl5pPr>
            <a:lvl6pPr>
              <a:defRPr kumimoji="1">
                <a:latin typeface="Gulim" pitchFamily="50" charset="-127"/>
                <a:ea typeface="Gulim" pitchFamily="50" charset="-127"/>
              </a:defRPr>
            </a:lvl6pPr>
            <a:lvl7pPr>
              <a:defRPr kumimoji="1">
                <a:latin typeface="Gulim" pitchFamily="50" charset="-127"/>
                <a:ea typeface="Gulim" pitchFamily="50" charset="-127"/>
              </a:defRPr>
            </a:lvl7pPr>
            <a:lvl8pPr>
              <a:defRPr kumimoji="1">
                <a:latin typeface="Gulim" pitchFamily="50" charset="-127"/>
                <a:ea typeface="Gulim" pitchFamily="50" charset="-127"/>
              </a:defRPr>
            </a:lvl8pPr>
            <a:lvl9pPr>
              <a:defRPr kumimoji="1">
                <a:latin typeface="Gulim" pitchFamily="50" charset="-127"/>
                <a:ea typeface="Gulim" pitchFamily="50" charset="-127"/>
              </a:defRPr>
            </a:lvl9pPr>
          </a:lstStyle>
          <a:p>
            <a:pPr algn="ctr"/>
            <a:r>
              <a:rPr lang="en-US" altLang="ko-KR" sz="1400" dirty="0">
                <a:solidFill>
                  <a:srgbClr val="415463"/>
                </a:solidFill>
                <a:latin typeface="Calibri" pitchFamily="34" charset="0"/>
              </a:rPr>
              <a:t>0 445 120 217/218</a:t>
            </a:r>
            <a:endParaRPr lang="en-US" altLang="ko-KR" sz="1400" dirty="0">
              <a:solidFill>
                <a:srgbClr val="415463"/>
              </a:solidFill>
              <a:latin typeface="Calibri" pitchFamily="34" charset="0"/>
            </a:endParaRPr>
          </a:p>
        </p:txBody>
      </p:sp>
      <p:sp>
        <p:nvSpPr>
          <p:cNvPr id="62" name="speed"/>
          <p:cNvSpPr txBox="1">
            <a14:cpLocks xmlns:a14="http://schemas.microsoft.com/office/drawing/2010/main" noChangeArrowheads="1"/>
          </p:cNvSpPr>
          <p:nvPr/>
        </p:nvSpPr>
        <p:spPr bwMode="auto">
          <a:xfrm>
            <a:off x="4803641" y="4238261"/>
            <a:ext cx="1579880" cy="368935"/>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ko-KR" dirty="0">
                <a:solidFill>
                  <a:schemeClr val="tx1">
                    <a:lumMod val="75000"/>
                    <a:lumOff val="25000"/>
                  </a:schemeClr>
                </a:solidFill>
                <a:latin typeface="Times New Roman" pitchFamily="18" charset="0"/>
                <a:cs typeface="Times New Roman" pitchFamily="18" charset="0"/>
              </a:rPr>
              <a:t>MAN TRUCK</a:t>
            </a:r>
            <a:endParaRPr lang="en-US" altLang="ko-KR" dirty="0">
              <a:solidFill>
                <a:schemeClr val="tx1">
                  <a:lumMod val="75000"/>
                  <a:lumOff val="25000"/>
                </a:schemeClr>
              </a:solidFill>
              <a:latin typeface="Times New Roman" pitchFamily="18" charset="0"/>
              <a:cs typeface="Times New Roman" pitchFamily="18" charset="0"/>
            </a:endParaRPr>
          </a:p>
          <a:p>
            <a:pPr algn="ctr"/>
            <a:r>
              <a:rPr lang="en-US" altLang="ko-KR" dirty="0">
                <a:solidFill>
                  <a:schemeClr val="tx1">
                    <a:lumMod val="75000"/>
                    <a:lumOff val="25000"/>
                  </a:schemeClr>
                </a:solidFill>
                <a:latin typeface="Times New Roman" pitchFamily="18" charset="0"/>
                <a:cs typeface="Times New Roman" pitchFamily="18" charset="0"/>
              </a:rPr>
              <a:t>TGA/TGS/TGX</a:t>
            </a:r>
            <a:endParaRPr lang="en-US" altLang="ko-KR" dirty="0">
              <a:solidFill>
                <a:schemeClr val="tx1">
                  <a:lumMod val="75000"/>
                  <a:lumOff val="25000"/>
                </a:schemeClr>
              </a:solidFill>
              <a:latin typeface="Times New Roman" pitchFamily="18" charset="0"/>
              <a:cs typeface="Times New Roman" pitchFamily="18" charset="0"/>
            </a:endParaRPr>
          </a:p>
        </p:txBody>
      </p:sp>
      <p:sp>
        <p:nvSpPr>
          <p:cNvPr id="63" name="speed"/>
          <p:cNvSpPr txBox="1">
            <a14:cpLocks xmlns:a14="http://schemas.microsoft.com/office/drawing/2010/main" noChangeArrowheads="1"/>
          </p:cNvSpPr>
          <p:nvPr/>
        </p:nvSpPr>
        <p:spPr bwMode="auto">
          <a:xfrm>
            <a:off x="4924743" y="4687988"/>
            <a:ext cx="1356360" cy="307777"/>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Best-selling markets: </a:t>
            </a:r>
            <a:endParaRPr lang="en-US" altLang="zh-CN" sz="1000" dirty="0">
              <a:solidFill>
                <a:schemeClr val="tx1">
                  <a:lumMod val="75000"/>
                  <a:lumOff val="25000"/>
                </a:schemeClr>
              </a:solidFill>
              <a:latin typeface="Times New Roman" pitchFamily="18" charset="0"/>
              <a:ea typeface="宋体" charset="-122"/>
              <a:cs typeface="Times New Roman" pitchFamily="18" charset="0"/>
            </a:endParaRPr>
          </a:p>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Europe</a:t>
            </a:r>
            <a:endParaRPr lang="zh-CN" altLang="en-US" sz="1000" dirty="0">
              <a:solidFill>
                <a:schemeClr val="tx1">
                  <a:lumMod val="75000"/>
                  <a:lumOff val="25000"/>
                </a:schemeClr>
              </a:solidFill>
              <a:latin typeface="Calibri" pitchFamily="34" charset="0"/>
              <a:ea typeface="宋体" charset="-122"/>
            </a:endParaRPr>
          </a:p>
        </p:txBody>
      </p:sp>
      <p:sp>
        <p:nvSpPr>
          <p:cNvPr id="66" name="Isosceles Triangle 30"/>
          <p:cNvSpPr/>
          <p:nvPr/>
        </p:nvSpPr>
        <p:spPr>
          <a:xfrm flipV="1">
            <a:off x="7661243" y="3545888"/>
            <a:ext cx="149382" cy="862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67" name="Oval 16"/>
          <p:cNvSpPr/>
          <p:nvPr/>
        </p:nvSpPr>
        <p:spPr>
          <a:xfrm>
            <a:off x="6770171" y="1550136"/>
            <a:ext cx="1938655" cy="1938655"/>
          </a:xfrm>
          <a:prstGeom prst="ellipse">
            <a:avLst/>
          </a:pr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68" name="Rectangle 20"/>
          <p:cNvSpPr/>
          <p:nvPr/>
        </p:nvSpPr>
        <p:spPr>
          <a:xfrm>
            <a:off x="6969125" y="3638276"/>
            <a:ext cx="1624330" cy="1445327"/>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pic>
        <p:nvPicPr>
          <p:cNvPr id="77" name="图片 76" descr="IMG_6464"/>
          <p:cNvPicPr>
            <a:picLocks noChangeAspect="1"/>
          </p:cNvPicPr>
          <p:nvPr/>
        </p:nvPicPr>
        <p:blipFill>
          <a:blip r:embed="rId5"/>
          <a:srcRect l="17152" t="26259" r="27309" b="21877"/>
          <a:stretch>
            <a:fillRect/>
          </a:stretch>
        </p:blipFill>
        <p:spPr>
          <a:xfrm rot="20340000">
            <a:off x="6936522" y="2044053"/>
            <a:ext cx="1609725" cy="1003300"/>
          </a:xfrm>
          <a:prstGeom prst="rect">
            <a:avLst/>
          </a:prstGeom>
        </p:spPr>
      </p:pic>
      <p:sp>
        <p:nvSpPr>
          <p:cNvPr id="78" name="speed"/>
          <p:cNvSpPr txBox="1">
            <a14:cpLocks xmlns:a14="http://schemas.microsoft.com/office/drawing/2010/main" noChangeArrowheads="1"/>
          </p:cNvSpPr>
          <p:nvPr/>
        </p:nvSpPr>
        <p:spPr bwMode="auto">
          <a:xfrm>
            <a:off x="6971030" y="3781425"/>
            <a:ext cx="1569085" cy="193040"/>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fontAlgn="base">
              <a:lnSpc>
                <a:spcPct val="90000"/>
              </a:lnSpc>
              <a:spcBef>
                <a:spcPct val="0"/>
              </a:spcBef>
              <a:spcAft>
                <a:spcPct val="0"/>
              </a:spcAft>
              <a:buClr>
                <a:prstClr val="white"/>
              </a:buClr>
              <a:defRPr kumimoji="1" sz="1200" b="1">
                <a:solidFill>
                  <a:schemeClr val="bg1"/>
                </a:solidFill>
                <a:latin typeface="Tahoma" pitchFamily="34" charset="0"/>
                <a:ea typeface="Tahoma" pitchFamily="34" charset="0"/>
                <a:cs typeface="Tahoma" pitchFamily="34" charset="0"/>
              </a:defRPr>
            </a:lvl1pPr>
            <a:lvl2pPr fontAlgn="base">
              <a:spcBef>
                <a:spcPct val="0"/>
              </a:spcBef>
              <a:spcAft>
                <a:spcPct val="0"/>
              </a:spcAft>
              <a:defRPr kumimoji="1">
                <a:latin typeface="Gulim" pitchFamily="50" charset="-127"/>
                <a:ea typeface="Gulim" pitchFamily="50" charset="-127"/>
              </a:defRPr>
            </a:lvl2pPr>
            <a:lvl3pPr fontAlgn="base">
              <a:spcBef>
                <a:spcPct val="0"/>
              </a:spcBef>
              <a:spcAft>
                <a:spcPct val="0"/>
              </a:spcAft>
              <a:defRPr kumimoji="1">
                <a:latin typeface="Gulim" pitchFamily="50" charset="-127"/>
                <a:ea typeface="Gulim" pitchFamily="50" charset="-127"/>
              </a:defRPr>
            </a:lvl3pPr>
            <a:lvl4pPr fontAlgn="base">
              <a:spcBef>
                <a:spcPct val="0"/>
              </a:spcBef>
              <a:spcAft>
                <a:spcPct val="0"/>
              </a:spcAft>
              <a:defRPr kumimoji="1">
                <a:latin typeface="Gulim" pitchFamily="50" charset="-127"/>
                <a:ea typeface="Gulim" pitchFamily="50" charset="-127"/>
              </a:defRPr>
            </a:lvl4pPr>
            <a:lvl5pPr fontAlgn="base">
              <a:spcBef>
                <a:spcPct val="0"/>
              </a:spcBef>
              <a:spcAft>
                <a:spcPct val="0"/>
              </a:spcAft>
              <a:defRPr kumimoji="1">
                <a:latin typeface="Gulim" pitchFamily="50" charset="-127"/>
                <a:ea typeface="Gulim" pitchFamily="50" charset="-127"/>
              </a:defRPr>
            </a:lvl5pPr>
            <a:lvl6pPr>
              <a:defRPr kumimoji="1">
                <a:latin typeface="Gulim" pitchFamily="50" charset="-127"/>
                <a:ea typeface="Gulim" pitchFamily="50" charset="-127"/>
              </a:defRPr>
            </a:lvl6pPr>
            <a:lvl7pPr>
              <a:defRPr kumimoji="1">
                <a:latin typeface="Gulim" pitchFamily="50" charset="-127"/>
                <a:ea typeface="Gulim" pitchFamily="50" charset="-127"/>
              </a:defRPr>
            </a:lvl7pPr>
            <a:lvl8pPr>
              <a:defRPr kumimoji="1">
                <a:latin typeface="Gulim" pitchFamily="50" charset="-127"/>
                <a:ea typeface="Gulim" pitchFamily="50" charset="-127"/>
              </a:defRPr>
            </a:lvl8pPr>
            <a:lvl9pPr>
              <a:defRPr kumimoji="1">
                <a:latin typeface="Gulim" pitchFamily="50" charset="-127"/>
                <a:ea typeface="Gulim" pitchFamily="50" charset="-127"/>
              </a:defRPr>
            </a:lvl9pPr>
          </a:lstStyle>
          <a:p>
            <a:pPr algn="ctr"/>
            <a:r>
              <a:rPr lang="en-US" altLang="ko-KR" sz="1400" dirty="0">
                <a:solidFill>
                  <a:srgbClr val="415463"/>
                </a:solidFill>
                <a:latin typeface="Calibri" pitchFamily="34" charset="0"/>
              </a:rPr>
              <a:t>0 445 120 059/231</a:t>
            </a:r>
            <a:endParaRPr lang="en-US" altLang="ko-KR" sz="1400" dirty="0">
              <a:solidFill>
                <a:srgbClr val="415463"/>
              </a:solidFill>
              <a:latin typeface="Calibri" pitchFamily="34" charset="0"/>
            </a:endParaRPr>
          </a:p>
        </p:txBody>
      </p:sp>
      <p:sp>
        <p:nvSpPr>
          <p:cNvPr id="79" name="speed"/>
          <p:cNvSpPr txBox="1">
            <a14:cpLocks xmlns:a14="http://schemas.microsoft.com/office/drawing/2010/main" noChangeArrowheads="1"/>
          </p:cNvSpPr>
          <p:nvPr/>
        </p:nvSpPr>
        <p:spPr bwMode="auto">
          <a:xfrm>
            <a:off x="6969125" y="4265295"/>
            <a:ext cx="1579880" cy="368935"/>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ko-KR" dirty="0">
                <a:solidFill>
                  <a:schemeClr val="tx1">
                    <a:lumMod val="75000"/>
                    <a:lumOff val="25000"/>
                  </a:schemeClr>
                </a:solidFill>
                <a:latin typeface="Times New Roman" pitchFamily="18" charset="0"/>
                <a:cs typeface="Times New Roman" pitchFamily="18" charset="0"/>
              </a:rPr>
              <a:t>KOMATSU</a:t>
            </a:r>
            <a:endParaRPr lang="en-US" altLang="ko-KR" dirty="0">
              <a:solidFill>
                <a:schemeClr val="tx1">
                  <a:lumMod val="75000"/>
                  <a:lumOff val="25000"/>
                </a:schemeClr>
              </a:solidFill>
              <a:latin typeface="Times New Roman" pitchFamily="18" charset="0"/>
              <a:cs typeface="Times New Roman" pitchFamily="18" charset="0"/>
            </a:endParaRPr>
          </a:p>
          <a:p>
            <a:pPr algn="ctr"/>
            <a:r>
              <a:rPr lang="en-US" altLang="ko-KR" dirty="0">
                <a:solidFill>
                  <a:schemeClr val="tx1">
                    <a:lumMod val="75000"/>
                    <a:lumOff val="25000"/>
                  </a:schemeClr>
                </a:solidFill>
                <a:latin typeface="Times New Roman" pitchFamily="18" charset="0"/>
                <a:cs typeface="Times New Roman" pitchFamily="18" charset="0"/>
              </a:rPr>
              <a:t>PC200-8/PC300-8</a:t>
            </a:r>
            <a:endParaRPr lang="en-US" altLang="ko-KR" dirty="0">
              <a:solidFill>
                <a:schemeClr val="tx1">
                  <a:lumMod val="75000"/>
                  <a:lumOff val="25000"/>
                </a:schemeClr>
              </a:solidFill>
              <a:latin typeface="Times New Roman" pitchFamily="18" charset="0"/>
              <a:cs typeface="Times New Roman" pitchFamily="18" charset="0"/>
            </a:endParaRPr>
          </a:p>
        </p:txBody>
      </p:sp>
      <p:sp>
        <p:nvSpPr>
          <p:cNvPr id="80" name="speed"/>
          <p:cNvSpPr txBox="1">
            <a14:cpLocks xmlns:a14="http://schemas.microsoft.com/office/drawing/2010/main" noChangeArrowheads="1"/>
          </p:cNvSpPr>
          <p:nvPr/>
        </p:nvSpPr>
        <p:spPr bwMode="auto">
          <a:xfrm>
            <a:off x="6991985" y="3956685"/>
            <a:ext cx="1569085" cy="193040"/>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fontAlgn="base">
              <a:lnSpc>
                <a:spcPct val="90000"/>
              </a:lnSpc>
              <a:spcBef>
                <a:spcPct val="0"/>
              </a:spcBef>
              <a:spcAft>
                <a:spcPct val="0"/>
              </a:spcAft>
              <a:buClr>
                <a:prstClr val="white"/>
              </a:buClr>
              <a:defRPr kumimoji="1" sz="1200" b="1">
                <a:solidFill>
                  <a:schemeClr val="bg1"/>
                </a:solidFill>
                <a:latin typeface="Tahoma" pitchFamily="34" charset="0"/>
                <a:ea typeface="Tahoma" pitchFamily="34" charset="0"/>
                <a:cs typeface="Tahoma" pitchFamily="34" charset="0"/>
              </a:defRPr>
            </a:lvl1pPr>
            <a:lvl2pPr fontAlgn="base">
              <a:spcBef>
                <a:spcPct val="0"/>
              </a:spcBef>
              <a:spcAft>
                <a:spcPct val="0"/>
              </a:spcAft>
              <a:defRPr kumimoji="1">
                <a:latin typeface="Gulim" pitchFamily="50" charset="-127"/>
                <a:ea typeface="Gulim" pitchFamily="50" charset="-127"/>
              </a:defRPr>
            </a:lvl2pPr>
            <a:lvl3pPr fontAlgn="base">
              <a:spcBef>
                <a:spcPct val="0"/>
              </a:spcBef>
              <a:spcAft>
                <a:spcPct val="0"/>
              </a:spcAft>
              <a:defRPr kumimoji="1">
                <a:latin typeface="Gulim" pitchFamily="50" charset="-127"/>
                <a:ea typeface="Gulim" pitchFamily="50" charset="-127"/>
              </a:defRPr>
            </a:lvl3pPr>
            <a:lvl4pPr fontAlgn="base">
              <a:spcBef>
                <a:spcPct val="0"/>
              </a:spcBef>
              <a:spcAft>
                <a:spcPct val="0"/>
              </a:spcAft>
              <a:defRPr kumimoji="1">
                <a:latin typeface="Gulim" pitchFamily="50" charset="-127"/>
                <a:ea typeface="Gulim" pitchFamily="50" charset="-127"/>
              </a:defRPr>
            </a:lvl4pPr>
            <a:lvl5pPr fontAlgn="base">
              <a:spcBef>
                <a:spcPct val="0"/>
              </a:spcBef>
              <a:spcAft>
                <a:spcPct val="0"/>
              </a:spcAft>
              <a:defRPr kumimoji="1">
                <a:latin typeface="Gulim" pitchFamily="50" charset="-127"/>
                <a:ea typeface="Gulim" pitchFamily="50" charset="-127"/>
              </a:defRPr>
            </a:lvl5pPr>
            <a:lvl6pPr>
              <a:defRPr kumimoji="1">
                <a:latin typeface="Gulim" pitchFamily="50" charset="-127"/>
                <a:ea typeface="Gulim" pitchFamily="50" charset="-127"/>
              </a:defRPr>
            </a:lvl6pPr>
            <a:lvl7pPr>
              <a:defRPr kumimoji="1">
                <a:latin typeface="Gulim" pitchFamily="50" charset="-127"/>
                <a:ea typeface="Gulim" pitchFamily="50" charset="-127"/>
              </a:defRPr>
            </a:lvl7pPr>
            <a:lvl8pPr>
              <a:defRPr kumimoji="1">
                <a:latin typeface="Gulim" pitchFamily="50" charset="-127"/>
                <a:ea typeface="Gulim" pitchFamily="50" charset="-127"/>
              </a:defRPr>
            </a:lvl8pPr>
            <a:lvl9pPr>
              <a:defRPr kumimoji="1">
                <a:latin typeface="Gulim" pitchFamily="50" charset="-127"/>
                <a:ea typeface="Gulim" pitchFamily="50" charset="-127"/>
              </a:defRPr>
            </a:lvl9pPr>
          </a:lstStyle>
          <a:p>
            <a:pPr algn="ctr"/>
            <a:r>
              <a:rPr lang="en-US" altLang="ko-KR" sz="1400">
                <a:solidFill>
                  <a:srgbClr val="415463"/>
                </a:solidFill>
                <a:latin typeface="Calibri" pitchFamily="34" charset="0"/>
              </a:rPr>
              <a:t>0 445 120 236</a:t>
            </a:r>
            <a:endParaRPr lang="en-US" altLang="ko-KR" sz="1400">
              <a:solidFill>
                <a:srgbClr val="415463"/>
              </a:solidFill>
              <a:latin typeface="Calibri" pitchFamily="34" charset="0"/>
            </a:endParaRPr>
          </a:p>
        </p:txBody>
      </p:sp>
      <p:sp>
        <p:nvSpPr>
          <p:cNvPr id="81" name="speed"/>
          <p:cNvSpPr txBox="1">
            <a14:cpLocks xmlns:a14="http://schemas.microsoft.com/office/drawing/2010/main" noChangeArrowheads="1"/>
          </p:cNvSpPr>
          <p:nvPr/>
        </p:nvSpPr>
        <p:spPr bwMode="auto">
          <a:xfrm>
            <a:off x="7130732" y="4651125"/>
            <a:ext cx="1356360" cy="461665"/>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Best-selling markets: </a:t>
            </a:r>
            <a:endParaRPr lang="en-US" altLang="zh-CN" sz="1000" dirty="0">
              <a:solidFill>
                <a:schemeClr val="tx1">
                  <a:lumMod val="75000"/>
                  <a:lumOff val="25000"/>
                </a:schemeClr>
              </a:solidFill>
              <a:latin typeface="Times New Roman" pitchFamily="18" charset="0"/>
              <a:ea typeface="宋体" charset="-122"/>
              <a:cs typeface="Times New Roman" pitchFamily="18" charset="0"/>
            </a:endParaRPr>
          </a:p>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North America, Africa, South America</a:t>
            </a:r>
            <a:endParaRPr lang="zh-CN" altLang="en-US" sz="1000" dirty="0">
              <a:solidFill>
                <a:schemeClr val="tx1">
                  <a:lumMod val="75000"/>
                  <a:lumOff val="25000"/>
                </a:schemeClr>
              </a:solidFill>
              <a:latin typeface="Calibri" pitchFamily="34" charset="0"/>
              <a:ea typeface="宋体" charset="-122"/>
            </a:endParaRPr>
          </a:p>
        </p:txBody>
      </p:sp>
      <p:sp>
        <p:nvSpPr>
          <p:cNvPr id="4" name="speed"/>
          <p:cNvSpPr txBox="1">
            <a14:cpLocks xmlns:a14="http://schemas.microsoft.com/office/drawing/2010/main" noChangeArrowheads="1"/>
          </p:cNvSpPr>
          <p:nvPr/>
        </p:nvSpPr>
        <p:spPr bwMode="auto">
          <a:xfrm>
            <a:off x="995274" y="3982434"/>
            <a:ext cx="631172" cy="123111"/>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zh-CN" sz="800" dirty="0">
                <a:solidFill>
                  <a:schemeClr val="bg1">
                    <a:lumMod val="50000"/>
                  </a:schemeClr>
                </a:solidFill>
                <a:latin typeface="Times New Roman" pitchFamily="18" charset="0"/>
                <a:ea typeface="宋体" charset="-122"/>
                <a:cs typeface="Times New Roman" pitchFamily="18" charset="0"/>
              </a:rPr>
              <a:t>Heavy trucks</a:t>
            </a:r>
            <a:endParaRPr lang="zh-CN" altLang="en-US" sz="800" dirty="0">
              <a:solidFill>
                <a:schemeClr val="bg1">
                  <a:lumMod val="50000"/>
                </a:schemeClr>
              </a:solidFill>
              <a:latin typeface="Times New Roman" pitchFamily="18" charset="0"/>
              <a:ea typeface="宋体" charset="-122"/>
              <a:cs typeface="Times New Roman" pitchFamily="18" charset="0"/>
            </a:endParaRPr>
          </a:p>
        </p:txBody>
      </p:sp>
      <p:sp>
        <p:nvSpPr>
          <p:cNvPr id="11" name="speed"/>
          <p:cNvSpPr txBox="1">
            <a14:cpLocks xmlns:a14="http://schemas.microsoft.com/office/drawing/2010/main" noChangeArrowheads="1"/>
          </p:cNvSpPr>
          <p:nvPr/>
        </p:nvSpPr>
        <p:spPr bwMode="auto">
          <a:xfrm>
            <a:off x="2985708" y="3945323"/>
            <a:ext cx="860517" cy="123111"/>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zh-CN" sz="800" dirty="0">
                <a:solidFill>
                  <a:schemeClr val="bg1">
                    <a:lumMod val="50000"/>
                  </a:schemeClr>
                </a:solidFill>
                <a:latin typeface="Times New Roman" pitchFamily="18" charset="0"/>
                <a:ea typeface="宋体" charset="-122"/>
                <a:cs typeface="Times New Roman" pitchFamily="18" charset="0"/>
              </a:rPr>
              <a:t>Passenger vehicles</a:t>
            </a:r>
            <a:endParaRPr lang="zh-CN" altLang="en-US" sz="800" dirty="0">
              <a:solidFill>
                <a:schemeClr val="bg1">
                  <a:lumMod val="50000"/>
                </a:schemeClr>
              </a:solidFill>
              <a:latin typeface="Times New Roman" pitchFamily="18" charset="0"/>
              <a:ea typeface="宋体" charset="-122"/>
              <a:cs typeface="Times New Roman" pitchFamily="18" charset="0"/>
            </a:endParaRPr>
          </a:p>
        </p:txBody>
      </p:sp>
      <p:sp>
        <p:nvSpPr>
          <p:cNvPr id="18" name="speed"/>
          <p:cNvSpPr txBox="1">
            <a14:cpLocks xmlns:a14="http://schemas.microsoft.com/office/drawing/2010/main" noChangeArrowheads="1"/>
          </p:cNvSpPr>
          <p:nvPr/>
        </p:nvSpPr>
        <p:spPr bwMode="auto">
          <a:xfrm>
            <a:off x="5183013" y="4026319"/>
            <a:ext cx="692876" cy="123111"/>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zh-CN" sz="800" dirty="0">
                <a:solidFill>
                  <a:schemeClr val="bg1">
                    <a:lumMod val="50000"/>
                  </a:schemeClr>
                </a:solidFill>
                <a:latin typeface="Times New Roman" pitchFamily="18" charset="0"/>
                <a:ea typeface="宋体" charset="-122"/>
                <a:cs typeface="Times New Roman" pitchFamily="18" charset="0"/>
              </a:rPr>
              <a:t>Heavy trucks</a:t>
            </a:r>
            <a:endParaRPr lang="zh-CN" altLang="en-US" sz="800" dirty="0">
              <a:solidFill>
                <a:schemeClr val="bg1">
                  <a:lumMod val="50000"/>
                </a:schemeClr>
              </a:solidFill>
              <a:latin typeface="Times New Roman" pitchFamily="18" charset="0"/>
              <a:ea typeface="宋体" charset="-122"/>
              <a:cs typeface="Times New Roman" pitchFamily="18" charset="0"/>
            </a:endParaRPr>
          </a:p>
        </p:txBody>
      </p:sp>
      <p:sp>
        <p:nvSpPr>
          <p:cNvPr id="19" name="speed"/>
          <p:cNvSpPr txBox="1">
            <a14:cpLocks xmlns:a14="http://schemas.microsoft.com/office/drawing/2010/main" noChangeArrowheads="1"/>
          </p:cNvSpPr>
          <p:nvPr/>
        </p:nvSpPr>
        <p:spPr bwMode="auto">
          <a:xfrm>
            <a:off x="7220314" y="4130003"/>
            <a:ext cx="1031240" cy="123111"/>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zh-CN" sz="800" dirty="0">
                <a:solidFill>
                  <a:schemeClr val="bg1">
                    <a:lumMod val="50000"/>
                  </a:schemeClr>
                </a:solidFill>
                <a:latin typeface="Times New Roman" pitchFamily="18" charset="0"/>
                <a:ea typeface="宋体" charset="-122"/>
                <a:cs typeface="Times New Roman" pitchFamily="18" charset="0"/>
              </a:rPr>
              <a:t>Engineering machinery</a:t>
            </a:r>
            <a:endParaRPr lang="zh-CN" altLang="en-US" sz="800" dirty="0">
              <a:solidFill>
                <a:schemeClr val="bg1">
                  <a:lumMod val="50000"/>
                </a:schemeClr>
              </a:solidFill>
              <a:latin typeface="Times New Roman" pitchFamily="18" charset="0"/>
              <a:ea typeface="宋体" charset="-122"/>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189" y="72857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pic>
        <p:nvPicPr>
          <p:cNvPr id="61" name="图片 60" descr="格林鲍尔"/>
          <p:cNvPicPr>
            <a:picLocks noChangeAspect="1"/>
          </p:cNvPicPr>
          <p:nvPr/>
        </p:nvPicPr>
        <p:blipFill>
          <a:blip r:embed="rId1"/>
          <a:stretch>
            <a:fillRect/>
          </a:stretch>
        </p:blipFill>
        <p:spPr>
          <a:xfrm>
            <a:off x="6825615" y="191135"/>
            <a:ext cx="1966595" cy="405765"/>
          </a:xfrm>
          <a:prstGeom prst="rect">
            <a:avLst/>
          </a:prstGeom>
        </p:spPr>
      </p:pic>
      <p:sp>
        <p:nvSpPr>
          <p:cNvPr id="3" name="Rectangle 3"/>
          <p:cNvSpPr txBox="1">
            <a14:cpLocks xmlns:a14="http://schemas.microsoft.com/office/drawing/2010/main" noChangeArrowheads="1"/>
          </p:cNvSpPr>
          <p:nvPr/>
        </p:nvSpPr>
        <p:spPr bwMode="auto">
          <a:xfrm>
            <a:off x="375285" y="237490"/>
            <a:ext cx="3437255" cy="553998"/>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600" dirty="0">
                <a:solidFill>
                  <a:schemeClr val="tx1"/>
                </a:solidFill>
                <a:effectLst/>
                <a:latin typeface="Times New Roman" pitchFamily="18" charset="0"/>
                <a:cs typeface="Times New Roman" pitchFamily="18" charset="0"/>
              </a:rPr>
              <a:t>BOSCH SERIES</a:t>
            </a:r>
            <a:endParaRPr lang="en-US" altLang="ko-KR" sz="3600" dirty="0">
              <a:solidFill>
                <a:schemeClr val="tx1"/>
              </a:solidFill>
              <a:effectLst/>
              <a:latin typeface="Times New Roman" pitchFamily="18" charset="0"/>
              <a:cs typeface="Times New Roman" pitchFamily="18" charset="0"/>
            </a:endParaRPr>
          </a:p>
        </p:txBody>
      </p:sp>
      <p:grpSp>
        <p:nvGrpSpPr>
          <p:cNvPr id="26638" name="Group 14"/>
          <p:cNvGrpSpPr/>
          <p:nvPr/>
        </p:nvGrpSpPr>
        <p:grpSpPr>
          <a:xfrm>
            <a:off x="3667551" y="3363974"/>
            <a:ext cx="477520" cy="478155"/>
            <a:chOff x="0" y="0"/>
            <a:chExt cx="1440000" cy="1440000"/>
          </a:xfrm>
        </p:grpSpPr>
        <p:sp>
          <p:nvSpPr>
            <p:cNvPr id="13" name="矩形 32"/>
            <p:cNvSpPr/>
            <p:nvPr/>
          </p:nvSpPr>
          <p:spPr>
            <a:xfrm>
              <a:off x="0" y="0"/>
              <a:ext cx="1440000" cy="1440000"/>
            </a:xfrm>
            <a:prstGeom prst="rect">
              <a:avLst/>
            </a:prstGeom>
            <a:solidFill>
              <a:srgbClr val="8ABA37"/>
            </a:solidFill>
            <a:ln w="12700">
              <a:noFill/>
            </a:ln>
          </p:spPr>
          <p:txBody>
            <a:bodyPr anchor="ctr" anchorCtr="0"/>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algn="ctr" eaLnBrk="1" hangingPunct="1">
                <a:lnSpc>
                  <a:spcPct val="100000"/>
                </a:lnSpc>
                <a:spcBef>
                  <a:spcPct val="0"/>
                </a:spcBef>
                <a:buNone/>
              </a:pPr>
              <a:endParaRPr lang="zh-CN" altLang="zh-CN" sz="1800" dirty="0">
                <a:solidFill>
                  <a:srgbClr val="FFFFFF"/>
                </a:solidFill>
                <a:latin typeface="宋体" charset="-122"/>
                <a:sym typeface="宋体" charset="-122"/>
              </a:endParaRPr>
            </a:p>
          </p:txBody>
        </p:sp>
        <p:sp>
          <p:nvSpPr>
            <p:cNvPr id="24607" name="Freeform 7"/>
            <p:cNvSpPr>
              <a14:cpLocks xmlns:a14="http://schemas.microsoft.com/office/drawing/2010/main" noEditPoints="1"/>
            </p:cNvSpPr>
            <p:nvPr/>
          </p:nvSpPr>
          <p:spPr>
            <a:xfrm>
              <a:off x="395506" y="434224"/>
              <a:ext cx="648989" cy="571553"/>
            </a:xfrm>
            <a:custGeom>
              <a:avLst/>
              <a:gdLst>
                <a:gd name="txL" fmla="*/ 0 w 149"/>
                <a:gd name="txT" fmla="*/ 0 h 131"/>
                <a:gd name="txR" fmla="*/ 149 w 149"/>
                <a:gd name="txB" fmla="*/ 131 h 13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49" h="131">
                  <a:moveTo>
                    <a:pt x="1" y="31"/>
                  </a:moveTo>
                  <a:cubicBezTo>
                    <a:pt x="1" y="31"/>
                    <a:pt x="28" y="84"/>
                    <a:pt x="28" y="84"/>
                  </a:cubicBezTo>
                  <a:cubicBezTo>
                    <a:pt x="29" y="87"/>
                    <a:pt x="32" y="88"/>
                    <a:pt x="35" y="88"/>
                  </a:cubicBezTo>
                  <a:cubicBezTo>
                    <a:pt x="117" y="88"/>
                    <a:pt x="117" y="88"/>
                    <a:pt x="117" y="88"/>
                  </a:cubicBezTo>
                  <a:cubicBezTo>
                    <a:pt x="117" y="88"/>
                    <a:pt x="120" y="88"/>
                    <a:pt x="123" y="88"/>
                  </a:cubicBezTo>
                  <a:cubicBezTo>
                    <a:pt x="123" y="102"/>
                    <a:pt x="123" y="102"/>
                    <a:pt x="123" y="102"/>
                  </a:cubicBezTo>
                  <a:cubicBezTo>
                    <a:pt x="33" y="102"/>
                    <a:pt x="33" y="102"/>
                    <a:pt x="33" y="102"/>
                  </a:cubicBezTo>
                  <a:cubicBezTo>
                    <a:pt x="32" y="102"/>
                    <a:pt x="31" y="104"/>
                    <a:pt x="31" y="105"/>
                  </a:cubicBezTo>
                  <a:cubicBezTo>
                    <a:pt x="31" y="109"/>
                    <a:pt x="31" y="109"/>
                    <a:pt x="31" y="109"/>
                  </a:cubicBezTo>
                  <a:cubicBezTo>
                    <a:pt x="31" y="111"/>
                    <a:pt x="32" y="112"/>
                    <a:pt x="33" y="112"/>
                  </a:cubicBezTo>
                  <a:cubicBezTo>
                    <a:pt x="37" y="112"/>
                    <a:pt x="37" y="112"/>
                    <a:pt x="37" y="112"/>
                  </a:cubicBezTo>
                  <a:cubicBezTo>
                    <a:pt x="36" y="114"/>
                    <a:pt x="35" y="116"/>
                    <a:pt x="35" y="118"/>
                  </a:cubicBezTo>
                  <a:cubicBezTo>
                    <a:pt x="35" y="125"/>
                    <a:pt x="41" y="131"/>
                    <a:pt x="48" y="131"/>
                  </a:cubicBezTo>
                  <a:cubicBezTo>
                    <a:pt x="55" y="131"/>
                    <a:pt x="61" y="125"/>
                    <a:pt x="61" y="118"/>
                  </a:cubicBezTo>
                  <a:cubicBezTo>
                    <a:pt x="61" y="116"/>
                    <a:pt x="60" y="114"/>
                    <a:pt x="59" y="112"/>
                  </a:cubicBezTo>
                  <a:cubicBezTo>
                    <a:pt x="106" y="112"/>
                    <a:pt x="106" y="112"/>
                    <a:pt x="106" y="112"/>
                  </a:cubicBezTo>
                  <a:cubicBezTo>
                    <a:pt x="105" y="114"/>
                    <a:pt x="104" y="116"/>
                    <a:pt x="104" y="118"/>
                  </a:cubicBezTo>
                  <a:cubicBezTo>
                    <a:pt x="104" y="125"/>
                    <a:pt x="110" y="131"/>
                    <a:pt x="117" y="131"/>
                  </a:cubicBezTo>
                  <a:cubicBezTo>
                    <a:pt x="124" y="131"/>
                    <a:pt x="130" y="125"/>
                    <a:pt x="130" y="118"/>
                  </a:cubicBezTo>
                  <a:cubicBezTo>
                    <a:pt x="130" y="116"/>
                    <a:pt x="130" y="114"/>
                    <a:pt x="128" y="112"/>
                  </a:cubicBezTo>
                  <a:cubicBezTo>
                    <a:pt x="134" y="112"/>
                    <a:pt x="134" y="112"/>
                    <a:pt x="134" y="112"/>
                  </a:cubicBezTo>
                  <a:cubicBezTo>
                    <a:pt x="136" y="112"/>
                    <a:pt x="137" y="111"/>
                    <a:pt x="137" y="109"/>
                  </a:cubicBezTo>
                  <a:cubicBezTo>
                    <a:pt x="137" y="88"/>
                    <a:pt x="137" y="88"/>
                    <a:pt x="137" y="88"/>
                  </a:cubicBezTo>
                  <a:cubicBezTo>
                    <a:pt x="137" y="86"/>
                    <a:pt x="137" y="86"/>
                    <a:pt x="137" y="86"/>
                  </a:cubicBezTo>
                  <a:cubicBezTo>
                    <a:pt x="137" y="84"/>
                    <a:pt x="137" y="84"/>
                    <a:pt x="137" y="84"/>
                  </a:cubicBezTo>
                  <a:cubicBezTo>
                    <a:pt x="137" y="32"/>
                    <a:pt x="137" y="32"/>
                    <a:pt x="137" y="32"/>
                  </a:cubicBezTo>
                  <a:cubicBezTo>
                    <a:pt x="144" y="30"/>
                    <a:pt x="149" y="24"/>
                    <a:pt x="149" y="16"/>
                  </a:cubicBezTo>
                  <a:cubicBezTo>
                    <a:pt x="149" y="7"/>
                    <a:pt x="142" y="0"/>
                    <a:pt x="133" y="0"/>
                  </a:cubicBezTo>
                  <a:cubicBezTo>
                    <a:pt x="125" y="0"/>
                    <a:pt x="119" y="5"/>
                    <a:pt x="117" y="12"/>
                  </a:cubicBezTo>
                  <a:cubicBezTo>
                    <a:pt x="7" y="12"/>
                    <a:pt x="7" y="12"/>
                    <a:pt x="7" y="12"/>
                  </a:cubicBezTo>
                  <a:cubicBezTo>
                    <a:pt x="3" y="12"/>
                    <a:pt x="0" y="15"/>
                    <a:pt x="0" y="19"/>
                  </a:cubicBezTo>
                  <a:cubicBezTo>
                    <a:pt x="0" y="19"/>
                    <a:pt x="0" y="28"/>
                    <a:pt x="0" y="28"/>
                  </a:cubicBezTo>
                  <a:cubicBezTo>
                    <a:pt x="0" y="29"/>
                    <a:pt x="0" y="30"/>
                    <a:pt x="1" y="31"/>
                  </a:cubicBezTo>
                  <a:close/>
                  <a:moveTo>
                    <a:pt x="48" y="124"/>
                  </a:moveTo>
                  <a:cubicBezTo>
                    <a:pt x="45" y="124"/>
                    <a:pt x="42" y="121"/>
                    <a:pt x="42" y="118"/>
                  </a:cubicBezTo>
                  <a:cubicBezTo>
                    <a:pt x="42" y="115"/>
                    <a:pt x="45" y="112"/>
                    <a:pt x="48" y="112"/>
                  </a:cubicBezTo>
                  <a:cubicBezTo>
                    <a:pt x="51" y="112"/>
                    <a:pt x="54" y="115"/>
                    <a:pt x="54" y="118"/>
                  </a:cubicBezTo>
                  <a:cubicBezTo>
                    <a:pt x="54" y="121"/>
                    <a:pt x="51" y="124"/>
                    <a:pt x="48" y="124"/>
                  </a:cubicBezTo>
                  <a:close/>
                  <a:moveTo>
                    <a:pt x="117" y="124"/>
                  </a:moveTo>
                  <a:cubicBezTo>
                    <a:pt x="114" y="124"/>
                    <a:pt x="111" y="121"/>
                    <a:pt x="111" y="118"/>
                  </a:cubicBezTo>
                  <a:cubicBezTo>
                    <a:pt x="111" y="115"/>
                    <a:pt x="114" y="112"/>
                    <a:pt x="117" y="112"/>
                  </a:cubicBezTo>
                  <a:cubicBezTo>
                    <a:pt x="121" y="112"/>
                    <a:pt x="123" y="115"/>
                    <a:pt x="123" y="118"/>
                  </a:cubicBezTo>
                  <a:cubicBezTo>
                    <a:pt x="123" y="121"/>
                    <a:pt x="121" y="124"/>
                    <a:pt x="117" y="124"/>
                  </a:cubicBezTo>
                  <a:close/>
                  <a:moveTo>
                    <a:pt x="133" y="8"/>
                  </a:moveTo>
                  <a:cubicBezTo>
                    <a:pt x="137" y="8"/>
                    <a:pt x="141" y="12"/>
                    <a:pt x="141" y="16"/>
                  </a:cubicBezTo>
                  <a:cubicBezTo>
                    <a:pt x="141" y="21"/>
                    <a:pt x="137" y="24"/>
                    <a:pt x="133" y="24"/>
                  </a:cubicBezTo>
                  <a:cubicBezTo>
                    <a:pt x="129" y="24"/>
                    <a:pt x="125" y="21"/>
                    <a:pt x="125" y="16"/>
                  </a:cubicBezTo>
                  <a:cubicBezTo>
                    <a:pt x="125" y="12"/>
                    <a:pt x="129" y="8"/>
                    <a:pt x="133" y="8"/>
                  </a:cubicBezTo>
                  <a:close/>
                  <a:moveTo>
                    <a:pt x="111" y="20"/>
                  </a:moveTo>
                  <a:cubicBezTo>
                    <a:pt x="117" y="20"/>
                    <a:pt x="117" y="20"/>
                    <a:pt x="117" y="20"/>
                  </a:cubicBezTo>
                  <a:cubicBezTo>
                    <a:pt x="118" y="26"/>
                    <a:pt x="123" y="31"/>
                    <a:pt x="129" y="32"/>
                  </a:cubicBezTo>
                  <a:cubicBezTo>
                    <a:pt x="129" y="35"/>
                    <a:pt x="129" y="35"/>
                    <a:pt x="129" y="35"/>
                  </a:cubicBezTo>
                  <a:cubicBezTo>
                    <a:pt x="111" y="35"/>
                    <a:pt x="111" y="35"/>
                    <a:pt x="111" y="35"/>
                  </a:cubicBezTo>
                  <a:lnTo>
                    <a:pt x="111" y="20"/>
                  </a:lnTo>
                  <a:close/>
                  <a:moveTo>
                    <a:pt x="111" y="42"/>
                  </a:moveTo>
                  <a:cubicBezTo>
                    <a:pt x="129" y="42"/>
                    <a:pt x="129" y="42"/>
                    <a:pt x="129" y="42"/>
                  </a:cubicBezTo>
                  <a:cubicBezTo>
                    <a:pt x="129" y="58"/>
                    <a:pt x="129" y="58"/>
                    <a:pt x="129" y="58"/>
                  </a:cubicBezTo>
                  <a:cubicBezTo>
                    <a:pt x="111" y="58"/>
                    <a:pt x="111" y="58"/>
                    <a:pt x="111" y="58"/>
                  </a:cubicBezTo>
                  <a:lnTo>
                    <a:pt x="111" y="42"/>
                  </a:lnTo>
                  <a:close/>
                  <a:moveTo>
                    <a:pt x="111" y="65"/>
                  </a:moveTo>
                  <a:cubicBezTo>
                    <a:pt x="129" y="65"/>
                    <a:pt x="129" y="65"/>
                    <a:pt x="129" y="65"/>
                  </a:cubicBezTo>
                  <a:cubicBezTo>
                    <a:pt x="129" y="80"/>
                    <a:pt x="129" y="80"/>
                    <a:pt x="129" y="80"/>
                  </a:cubicBezTo>
                  <a:cubicBezTo>
                    <a:pt x="124" y="80"/>
                    <a:pt x="117" y="80"/>
                    <a:pt x="117" y="80"/>
                  </a:cubicBezTo>
                  <a:cubicBezTo>
                    <a:pt x="111" y="80"/>
                    <a:pt x="111" y="80"/>
                    <a:pt x="111" y="80"/>
                  </a:cubicBezTo>
                  <a:lnTo>
                    <a:pt x="111" y="65"/>
                  </a:lnTo>
                  <a:close/>
                  <a:moveTo>
                    <a:pt x="85" y="20"/>
                  </a:moveTo>
                  <a:cubicBezTo>
                    <a:pt x="104" y="20"/>
                    <a:pt x="104" y="20"/>
                    <a:pt x="104" y="20"/>
                  </a:cubicBezTo>
                  <a:cubicBezTo>
                    <a:pt x="104" y="35"/>
                    <a:pt x="104" y="35"/>
                    <a:pt x="104" y="35"/>
                  </a:cubicBezTo>
                  <a:cubicBezTo>
                    <a:pt x="85" y="35"/>
                    <a:pt x="85" y="35"/>
                    <a:pt x="85" y="35"/>
                  </a:cubicBezTo>
                  <a:lnTo>
                    <a:pt x="85" y="20"/>
                  </a:lnTo>
                  <a:close/>
                  <a:moveTo>
                    <a:pt x="85" y="42"/>
                  </a:moveTo>
                  <a:cubicBezTo>
                    <a:pt x="104" y="42"/>
                    <a:pt x="104" y="42"/>
                    <a:pt x="104" y="42"/>
                  </a:cubicBezTo>
                  <a:cubicBezTo>
                    <a:pt x="104" y="58"/>
                    <a:pt x="104" y="58"/>
                    <a:pt x="104" y="58"/>
                  </a:cubicBezTo>
                  <a:cubicBezTo>
                    <a:pt x="85" y="58"/>
                    <a:pt x="85" y="58"/>
                    <a:pt x="85" y="58"/>
                  </a:cubicBezTo>
                  <a:lnTo>
                    <a:pt x="85" y="42"/>
                  </a:lnTo>
                  <a:close/>
                  <a:moveTo>
                    <a:pt x="85" y="65"/>
                  </a:moveTo>
                  <a:cubicBezTo>
                    <a:pt x="104" y="65"/>
                    <a:pt x="104" y="65"/>
                    <a:pt x="104" y="65"/>
                  </a:cubicBezTo>
                  <a:cubicBezTo>
                    <a:pt x="104" y="80"/>
                    <a:pt x="104" y="80"/>
                    <a:pt x="104" y="80"/>
                  </a:cubicBezTo>
                  <a:cubicBezTo>
                    <a:pt x="85" y="80"/>
                    <a:pt x="85" y="80"/>
                    <a:pt x="85" y="80"/>
                  </a:cubicBezTo>
                  <a:lnTo>
                    <a:pt x="85" y="65"/>
                  </a:lnTo>
                  <a:close/>
                  <a:moveTo>
                    <a:pt x="59" y="20"/>
                  </a:moveTo>
                  <a:cubicBezTo>
                    <a:pt x="78" y="20"/>
                    <a:pt x="78" y="20"/>
                    <a:pt x="78" y="20"/>
                  </a:cubicBezTo>
                  <a:cubicBezTo>
                    <a:pt x="78" y="35"/>
                    <a:pt x="78" y="35"/>
                    <a:pt x="78" y="35"/>
                  </a:cubicBezTo>
                  <a:cubicBezTo>
                    <a:pt x="59" y="35"/>
                    <a:pt x="59" y="35"/>
                    <a:pt x="59" y="35"/>
                  </a:cubicBezTo>
                  <a:lnTo>
                    <a:pt x="59" y="20"/>
                  </a:lnTo>
                  <a:close/>
                  <a:moveTo>
                    <a:pt x="59" y="42"/>
                  </a:moveTo>
                  <a:cubicBezTo>
                    <a:pt x="78" y="42"/>
                    <a:pt x="78" y="42"/>
                    <a:pt x="78" y="42"/>
                  </a:cubicBezTo>
                  <a:cubicBezTo>
                    <a:pt x="78" y="58"/>
                    <a:pt x="78" y="58"/>
                    <a:pt x="78" y="58"/>
                  </a:cubicBezTo>
                  <a:cubicBezTo>
                    <a:pt x="59" y="58"/>
                    <a:pt x="59" y="58"/>
                    <a:pt x="59" y="58"/>
                  </a:cubicBezTo>
                  <a:lnTo>
                    <a:pt x="59" y="42"/>
                  </a:lnTo>
                  <a:close/>
                  <a:moveTo>
                    <a:pt x="59" y="65"/>
                  </a:moveTo>
                  <a:cubicBezTo>
                    <a:pt x="78" y="65"/>
                    <a:pt x="78" y="65"/>
                    <a:pt x="78" y="65"/>
                  </a:cubicBezTo>
                  <a:cubicBezTo>
                    <a:pt x="78" y="80"/>
                    <a:pt x="78" y="80"/>
                    <a:pt x="78" y="80"/>
                  </a:cubicBezTo>
                  <a:cubicBezTo>
                    <a:pt x="59" y="80"/>
                    <a:pt x="59" y="80"/>
                    <a:pt x="59" y="80"/>
                  </a:cubicBezTo>
                  <a:lnTo>
                    <a:pt x="59" y="65"/>
                  </a:lnTo>
                  <a:close/>
                  <a:moveTo>
                    <a:pt x="33" y="20"/>
                  </a:moveTo>
                  <a:cubicBezTo>
                    <a:pt x="52" y="20"/>
                    <a:pt x="52" y="20"/>
                    <a:pt x="52" y="20"/>
                  </a:cubicBezTo>
                  <a:cubicBezTo>
                    <a:pt x="52" y="35"/>
                    <a:pt x="52" y="35"/>
                    <a:pt x="52" y="35"/>
                  </a:cubicBezTo>
                  <a:cubicBezTo>
                    <a:pt x="33" y="35"/>
                    <a:pt x="33" y="35"/>
                    <a:pt x="33" y="35"/>
                  </a:cubicBezTo>
                  <a:lnTo>
                    <a:pt x="33" y="20"/>
                  </a:lnTo>
                  <a:close/>
                  <a:moveTo>
                    <a:pt x="33" y="42"/>
                  </a:moveTo>
                  <a:cubicBezTo>
                    <a:pt x="52" y="42"/>
                    <a:pt x="52" y="42"/>
                    <a:pt x="52" y="42"/>
                  </a:cubicBezTo>
                  <a:cubicBezTo>
                    <a:pt x="52" y="58"/>
                    <a:pt x="52" y="58"/>
                    <a:pt x="52" y="58"/>
                  </a:cubicBezTo>
                  <a:cubicBezTo>
                    <a:pt x="33" y="58"/>
                    <a:pt x="33" y="58"/>
                    <a:pt x="33" y="58"/>
                  </a:cubicBezTo>
                  <a:lnTo>
                    <a:pt x="33" y="42"/>
                  </a:lnTo>
                  <a:close/>
                  <a:moveTo>
                    <a:pt x="33" y="65"/>
                  </a:moveTo>
                  <a:cubicBezTo>
                    <a:pt x="52" y="65"/>
                    <a:pt x="52" y="65"/>
                    <a:pt x="52" y="65"/>
                  </a:cubicBezTo>
                  <a:cubicBezTo>
                    <a:pt x="52" y="80"/>
                    <a:pt x="52" y="80"/>
                    <a:pt x="52" y="80"/>
                  </a:cubicBezTo>
                  <a:cubicBezTo>
                    <a:pt x="35" y="80"/>
                    <a:pt x="35" y="80"/>
                    <a:pt x="35" y="80"/>
                  </a:cubicBezTo>
                  <a:cubicBezTo>
                    <a:pt x="35" y="79"/>
                    <a:pt x="34" y="77"/>
                    <a:pt x="33" y="74"/>
                  </a:cubicBezTo>
                  <a:lnTo>
                    <a:pt x="33" y="65"/>
                  </a:lnTo>
                  <a:close/>
                  <a:moveTo>
                    <a:pt x="26" y="58"/>
                  </a:moveTo>
                  <a:cubicBezTo>
                    <a:pt x="24" y="58"/>
                    <a:pt x="24" y="58"/>
                    <a:pt x="24" y="58"/>
                  </a:cubicBezTo>
                  <a:cubicBezTo>
                    <a:pt x="21" y="53"/>
                    <a:pt x="18" y="47"/>
                    <a:pt x="16" y="42"/>
                  </a:cubicBezTo>
                  <a:cubicBezTo>
                    <a:pt x="26" y="42"/>
                    <a:pt x="26" y="42"/>
                    <a:pt x="26" y="42"/>
                  </a:cubicBezTo>
                  <a:lnTo>
                    <a:pt x="26" y="58"/>
                  </a:lnTo>
                  <a:close/>
                  <a:moveTo>
                    <a:pt x="26" y="20"/>
                  </a:moveTo>
                  <a:cubicBezTo>
                    <a:pt x="26" y="35"/>
                    <a:pt x="26" y="35"/>
                    <a:pt x="26" y="35"/>
                  </a:cubicBezTo>
                  <a:cubicBezTo>
                    <a:pt x="12" y="35"/>
                    <a:pt x="12" y="35"/>
                    <a:pt x="12" y="35"/>
                  </a:cubicBezTo>
                  <a:cubicBezTo>
                    <a:pt x="10" y="31"/>
                    <a:pt x="9" y="28"/>
                    <a:pt x="8" y="28"/>
                  </a:cubicBezTo>
                  <a:cubicBezTo>
                    <a:pt x="8" y="27"/>
                    <a:pt x="8" y="23"/>
                    <a:pt x="8" y="20"/>
                  </a:cubicBezTo>
                  <a:lnTo>
                    <a:pt x="26" y="20"/>
                  </a:lnTo>
                  <a:close/>
                </a:path>
              </a:pathLst>
            </a:custGeom>
            <a:solidFill>
              <a:schemeClr val="bg1">
                <a:alpha val="100000"/>
              </a:schemeClr>
            </a:solidFill>
            <a:ln w="9525">
              <a:noFill/>
            </a:ln>
          </p:spPr>
          <p:txBody>
            <a:bodyPr/>
            <a:lstStyle/>
            <a:p>
              <a:endParaRPr lang="zh-CN" altLang="en-US"/>
            </a:p>
          </p:txBody>
        </p:sp>
      </p:grpSp>
      <p:sp>
        <p:nvSpPr>
          <p:cNvPr id="17" name="文本框 16"/>
          <p:cNvSpPr txBox="1"/>
          <p:nvPr/>
        </p:nvSpPr>
        <p:spPr>
          <a:xfrm>
            <a:off x="4223856" y="3274695"/>
            <a:ext cx="4507358" cy="933461"/>
          </a:xfrm>
          <a:prstGeom prst="rect">
            <a:avLst/>
          </a:prstGeom>
          <a:noFill/>
        </p:spPr>
        <p:txBody>
          <a:bodyPr wrap="square" rtlCol="0">
            <a:spAutoFit/>
          </a:bodyPr>
          <a:lstStyle/>
          <a:p>
            <a:pPr>
              <a:lnSpc>
                <a:spcPct val="150000"/>
              </a:lnSpc>
            </a:pPr>
            <a:r>
              <a:rPr lang="en-US" altLang="zh-CN" sz="1200" dirty="0">
                <a:latin typeface="Times New Roman" pitchFamily="18" charset="0"/>
                <a:cs typeface="Times New Roman" pitchFamily="18" charset="0"/>
              </a:rPr>
              <a:t>The main markets:</a:t>
            </a:r>
            <a:endParaRPr lang="zh-CN" altLang="en-US" sz="1200" dirty="0">
              <a:latin typeface="Times New Roman" pitchFamily="18" charset="0"/>
              <a:cs typeface="Times New Roman" pitchFamily="18" charset="0"/>
            </a:endParaRPr>
          </a:p>
          <a:p>
            <a:pPr>
              <a:lnSpc>
                <a:spcPct val="150000"/>
              </a:lnSpc>
            </a:pPr>
            <a:r>
              <a:rPr lang="en-US" altLang="zh-CN" sz="1200" dirty="0">
                <a:latin typeface="Times New Roman" pitchFamily="18" charset="0"/>
                <a:cs typeface="Times New Roman" pitchFamily="18" charset="0"/>
              </a:rPr>
              <a:t>Valve </a:t>
            </a:r>
            <a:r>
              <a:rPr lang="en-US" altLang="zh-CN" dirty="0">
                <a:latin typeface="Times New Roman" pitchFamily="18" charset="0"/>
                <a:cs typeface="Times New Roman" pitchFamily="18" charset="0"/>
              </a:rPr>
              <a:t>—— the </a:t>
            </a:r>
            <a:r>
              <a:rPr lang="en-US" altLang="zh-CN" sz="1200" dirty="0">
                <a:latin typeface="Times New Roman" pitchFamily="18" charset="0"/>
                <a:ea typeface="华文隶书" pitchFamily="2" charset="-122"/>
                <a:cs typeface="Times New Roman" pitchFamily="18" charset="0"/>
              </a:rPr>
              <a:t>Middle East, North Africa, Russia</a:t>
            </a:r>
            <a:endParaRPr lang="zh-CN" altLang="en-US" sz="1200" dirty="0">
              <a:latin typeface="Times New Roman" pitchFamily="18" charset="0"/>
              <a:ea typeface="华文隶书" pitchFamily="2" charset="-122"/>
              <a:cs typeface="Times New Roman" pitchFamily="18" charset="0"/>
            </a:endParaRPr>
          </a:p>
          <a:p>
            <a:pPr>
              <a:lnSpc>
                <a:spcPct val="150000"/>
              </a:lnSpc>
            </a:pPr>
            <a:r>
              <a:rPr lang="en-US" altLang="zh-CN" sz="1200" dirty="0">
                <a:latin typeface="Times New Roman" pitchFamily="18" charset="0"/>
                <a:cs typeface="Times New Roman" pitchFamily="18" charset="0"/>
              </a:rPr>
              <a:t>Valve assembly </a:t>
            </a:r>
            <a:r>
              <a:rPr lang="en-US" altLang="zh-CN" dirty="0">
                <a:latin typeface="Times New Roman" pitchFamily="18" charset="0"/>
                <a:cs typeface="Times New Roman" pitchFamily="18" charset="0"/>
              </a:rPr>
              <a:t>——</a:t>
            </a:r>
            <a:r>
              <a:rPr lang="en-US" altLang="zh-CN" dirty="0"/>
              <a:t> </a:t>
            </a:r>
            <a:r>
              <a:rPr lang="en-US" altLang="zh-CN" sz="1200" dirty="0">
                <a:latin typeface="Times New Roman" pitchFamily="18" charset="0"/>
                <a:cs typeface="Times New Roman" pitchFamily="18" charset="0"/>
              </a:rPr>
              <a:t>Europe, America, the Middle East</a:t>
            </a:r>
            <a:endParaRPr lang="zh-CN" altLang="en-US" sz="1200" dirty="0">
              <a:latin typeface="Times New Roman" pitchFamily="18" charset="0"/>
              <a:cs typeface="Times New Roman" pitchFamily="18" charset="0"/>
            </a:endParaRPr>
          </a:p>
        </p:txBody>
      </p:sp>
      <p:sp>
        <p:nvSpPr>
          <p:cNvPr id="4" name="文本框 43"/>
          <p:cNvSpPr/>
          <p:nvPr/>
        </p:nvSpPr>
        <p:spPr>
          <a:xfrm>
            <a:off x="3976370" y="1044575"/>
            <a:ext cx="317817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eaLnBrk="1" hangingPunct="1">
              <a:lnSpc>
                <a:spcPct val="100000"/>
              </a:lnSpc>
              <a:spcBef>
                <a:spcPct val="0"/>
              </a:spcBef>
              <a:buNone/>
            </a:pPr>
            <a:r>
              <a:rPr lang="en-US" altLang="zh-CN" sz="3200" b="1" dirty="0">
                <a:solidFill>
                  <a:srgbClr val="92D050"/>
                </a:solidFill>
                <a:latin typeface="Times New Roman" pitchFamily="18" charset="0"/>
                <a:cs typeface="Times New Roman" pitchFamily="18" charset="0"/>
                <a:sym typeface="宋体" charset="-122"/>
              </a:rPr>
              <a:t>Bosch Valve</a:t>
            </a:r>
            <a:endParaRPr lang="en-US" altLang="zh-CN" sz="3200" b="1" dirty="0">
              <a:solidFill>
                <a:srgbClr val="92D050"/>
              </a:solidFill>
              <a:latin typeface="Times New Roman" pitchFamily="18" charset="0"/>
              <a:cs typeface="Times New Roman" pitchFamily="18" charset="0"/>
              <a:sym typeface="宋体" charset="-122"/>
            </a:endParaRPr>
          </a:p>
        </p:txBody>
      </p:sp>
      <p:sp>
        <p:nvSpPr>
          <p:cNvPr id="6" name="矩形 44"/>
          <p:cNvSpPr/>
          <p:nvPr/>
        </p:nvSpPr>
        <p:spPr>
          <a:xfrm>
            <a:off x="3542646" y="1623789"/>
            <a:ext cx="5293197" cy="1090748"/>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457200" eaLnBrk="1" latinLnBrk="0" hangingPunct="1">
              <a:lnSpc>
                <a:spcPts val="2000"/>
              </a:lnSpc>
              <a:spcBef>
                <a:spcPct val="0"/>
              </a:spcBef>
              <a:buNone/>
            </a:pP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Valves for series 110 and series 120 injectors is now on the market.</a:t>
            </a:r>
            <a:endParaRPr lang="en-US" altLang="zh-CN" sz="1200" dirty="0">
              <a:solidFill>
                <a:srgbClr val="404040"/>
              </a:solidFill>
              <a:uFillTx/>
              <a:latin typeface="Times New Roman" pitchFamily="18" charset="0"/>
              <a:ea typeface="微软雅黑" pitchFamily="34" charset="-122"/>
              <a:cs typeface="Times New Roman" pitchFamily="18" charset="0"/>
              <a:sym typeface="宋体" charset="-122"/>
            </a:endParaRPr>
          </a:p>
          <a:p>
            <a:pPr marL="0" lvl="0" indent="457200" eaLnBrk="1" latinLnBrk="0" hangingPunct="1">
              <a:lnSpc>
                <a:spcPts val="2000"/>
              </a:lnSpc>
              <a:spcBef>
                <a:spcPct val="0"/>
              </a:spcBef>
              <a:buNone/>
            </a:pPr>
            <a:r>
              <a:rPr lang="zh-CN" altLang="en-US" sz="1200" dirty="0">
                <a:solidFill>
                  <a:srgbClr val="404040"/>
                </a:solidFill>
                <a:uFillTx/>
                <a:latin typeface="Times New Roman" pitchFamily="18" charset="0"/>
                <a:ea typeface="微软雅黑" pitchFamily="34" charset="-122"/>
                <a:cs typeface="Times New Roman" pitchFamily="18" charset="0"/>
                <a:sym typeface="宋体" charset="-122"/>
              </a:rPr>
              <a:t> </a:t>
            </a: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In 2021, the company strategically developed 110 series of European Ⅴ valve assemblies, which quickly became best-selling products, with an annual turnover of more than CNY 200,000.</a:t>
            </a:r>
            <a:endParaRPr lang="zh-CN" altLang="en-US" sz="1200" dirty="0">
              <a:solidFill>
                <a:srgbClr val="404040"/>
              </a:solidFill>
              <a:uFillTx/>
              <a:latin typeface="Times New Roman" pitchFamily="18" charset="0"/>
              <a:ea typeface="微软雅黑" pitchFamily="34" charset="-122"/>
              <a:cs typeface="Times New Roman" pitchFamily="18" charset="0"/>
              <a:sym typeface="宋体" charset="-122"/>
            </a:endParaRPr>
          </a:p>
        </p:txBody>
      </p:sp>
      <p:pic>
        <p:nvPicPr>
          <p:cNvPr id="7" name="图片 6" descr="004"/>
          <p:cNvPicPr>
            <a:picLocks noChangeAspect="1"/>
          </p:cNvPicPr>
          <p:nvPr/>
        </p:nvPicPr>
        <p:blipFill>
          <a:blip r:embed="rId2" cstate="print"/>
          <a:srcRect l="9196"/>
          <a:stretch>
            <a:fillRect/>
          </a:stretch>
        </p:blipFill>
        <p:spPr>
          <a:xfrm>
            <a:off x="367030" y="1250950"/>
            <a:ext cx="2988310" cy="1849755"/>
          </a:xfrm>
          <a:prstGeom prst="rect">
            <a:avLst/>
          </a:prstGeom>
        </p:spPr>
      </p:pic>
      <p:pic>
        <p:nvPicPr>
          <p:cNvPr id="8" name="图片 7" descr="微信图片_20200908112732"/>
          <p:cNvPicPr>
            <a:picLocks noChangeAspect="1"/>
          </p:cNvPicPr>
          <p:nvPr/>
        </p:nvPicPr>
        <p:blipFill>
          <a:blip r:embed="rId3"/>
          <a:srcRect l="29981" t="6309" r="25861"/>
          <a:stretch>
            <a:fillRect/>
          </a:stretch>
        </p:blipFill>
        <p:spPr>
          <a:xfrm>
            <a:off x="252095" y="3169920"/>
            <a:ext cx="1217295" cy="1775460"/>
          </a:xfrm>
          <a:prstGeom prst="rect">
            <a:avLst/>
          </a:prstGeom>
        </p:spPr>
      </p:pic>
      <p:pic>
        <p:nvPicPr>
          <p:cNvPr id="9" name="图片 8" descr="胶囊"/>
          <p:cNvPicPr>
            <a:picLocks noChangeAspect="1"/>
          </p:cNvPicPr>
          <p:nvPr/>
        </p:nvPicPr>
        <p:blipFill>
          <a:blip r:embed="rId4"/>
          <a:srcRect l="16553" r="14042"/>
          <a:stretch>
            <a:fillRect/>
          </a:stretch>
        </p:blipFill>
        <p:spPr>
          <a:xfrm>
            <a:off x="1468755" y="3179445"/>
            <a:ext cx="1900555" cy="18262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filter="dissolv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filter="wipe(up)">
                                      <p:cBhvr>
                                        <p:cTn id="11" dur="650"/>
                                        <p:tgtEl>
                                          <p:spTgt spid="6"/>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26638"/>
                                        </p:tgtEl>
                                        <p:attrNameLst>
                                          <p:attrName>style.visibility</p:attrName>
                                        </p:attrNameLst>
                                      </p:cBhvr>
                                      <p:to>
                                        <p:strVal val="visible"/>
                                      </p:to>
                                    </p:set>
                                    <p:animEffect filter="dissolve">
                                      <p:cBhvr>
                                        <p:cTn id="15" dur="500"/>
                                        <p:tgtEl>
                                          <p:spTgt spid="2663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linds(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4" grpId="0" bldLvl="0"/>
      <p:bldP spid="6" grpId="0" bldLvl="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569" y="72095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12" name="speed"/>
          <p:cNvSpPr txBox="1">
            <a14:cpLocks xmlns:a14="http://schemas.microsoft.com/office/drawing/2010/main" noChangeArrowheads="1"/>
          </p:cNvSpPr>
          <p:nvPr/>
        </p:nvSpPr>
        <p:spPr bwMode="auto">
          <a:xfrm>
            <a:off x="1812633" y="1131050"/>
            <a:ext cx="5321906" cy="290849"/>
          </a:xfrm>
          <a:prstGeom prst="rect">
            <a:avLst/>
          </a:prstGeom>
          <a:noFill/>
          <a:scene3d>
            <a:camera prst="orthographicFront">
              <a:rot lat="0" lon="0" rev="0"/>
            </a:camera>
            <a:lightRig rig="threePt" dir="t"/>
          </a:scene3d>
          <a:sp3d prstMaterial="matte">
            <a:bevelT w="1270" h="1270"/>
          </a:sp3d>
        </p:spPr>
        <p:txBody>
          <a:bodyPr wrap="non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1pPr>
            <a:lvl2pPr marL="4572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2pPr>
            <a:lvl3pPr marL="9144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3pPr>
            <a:lvl4pPr marL="13716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4pPr>
            <a:lvl5pPr marL="18288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5pPr>
            <a:lvl6pPr marL="2286000" algn="l" defTabSz="914400" rtl="0" eaLnBrk="1" latinLnBrk="1" hangingPunct="1">
              <a:defRPr kumimoji="1" kern="1200">
                <a:solidFill>
                  <a:schemeClr val="tx1"/>
                </a:solidFill>
                <a:latin typeface="Gulim" pitchFamily="50" charset="-127"/>
                <a:ea typeface="Gulim" pitchFamily="50" charset="-127"/>
                <a:cs typeface="+mn-cs"/>
              </a:defRPr>
            </a:lvl6pPr>
            <a:lvl7pPr marL="2743200" algn="l" defTabSz="914400" rtl="0" eaLnBrk="1" latinLnBrk="1" hangingPunct="1">
              <a:defRPr kumimoji="1" kern="1200">
                <a:solidFill>
                  <a:schemeClr val="tx1"/>
                </a:solidFill>
                <a:latin typeface="Gulim" pitchFamily="50" charset="-127"/>
                <a:ea typeface="Gulim" pitchFamily="50" charset="-127"/>
                <a:cs typeface="+mn-cs"/>
              </a:defRPr>
            </a:lvl7pPr>
            <a:lvl8pPr marL="3200400" algn="l" defTabSz="914400" rtl="0" eaLnBrk="1" latinLnBrk="1" hangingPunct="1">
              <a:defRPr kumimoji="1" kern="1200">
                <a:solidFill>
                  <a:schemeClr val="tx1"/>
                </a:solidFill>
                <a:latin typeface="Gulim" pitchFamily="50" charset="-127"/>
                <a:ea typeface="Gulim" pitchFamily="50" charset="-127"/>
                <a:cs typeface="+mn-cs"/>
              </a:defRPr>
            </a:lvl8pPr>
            <a:lvl9pPr marL="3657600" algn="l" defTabSz="914400" rtl="0" eaLnBrk="1" latinLnBrk="1" hangingPunct="1">
              <a:defRPr kumimoji="1" kern="1200">
                <a:solidFill>
                  <a:schemeClr val="tx1"/>
                </a:solidFill>
                <a:latin typeface="Gulim" pitchFamily="50" charset="-127"/>
                <a:ea typeface="Gulim" pitchFamily="50" charset="-127"/>
                <a:cs typeface="+mn-cs"/>
              </a:defRPr>
            </a:lvl9pPr>
          </a:lstStyle>
          <a:p>
            <a:pPr algn="ctr" latinLnBrk="0">
              <a:lnSpc>
                <a:spcPct val="90000"/>
              </a:lnSpc>
              <a:buClr>
                <a:prstClr val="white"/>
              </a:buClr>
              <a:defRPr/>
            </a:pPr>
            <a:r>
              <a:rPr lang="en-US" altLang="zh-CN" sz="2100" b="1" dirty="0">
                <a:solidFill>
                  <a:srgbClr val="8ABA37"/>
                </a:solidFill>
                <a:latin typeface="Times New Roman" pitchFamily="18" charset="0"/>
                <a:ea typeface="宋体" charset="-122"/>
                <a:cs typeface="Times New Roman" pitchFamily="18" charset="0"/>
              </a:rPr>
              <a:t>Bosch injector components best-selling models</a:t>
            </a:r>
            <a:endParaRPr lang="zh-CN" altLang="en-US" sz="2100" b="1" dirty="0">
              <a:solidFill>
                <a:srgbClr val="8ABA37"/>
              </a:solidFill>
              <a:latin typeface="Times New Roman" pitchFamily="18" charset="0"/>
              <a:ea typeface="宋体" charset="-122"/>
              <a:cs typeface="Times New Roman" pitchFamily="18" charset="0"/>
            </a:endParaRPr>
          </a:p>
        </p:txBody>
      </p:sp>
      <p:sp>
        <p:nvSpPr>
          <p:cNvPr id="17" name="Oval 16"/>
          <p:cNvSpPr/>
          <p:nvPr/>
        </p:nvSpPr>
        <p:spPr>
          <a:xfrm>
            <a:off x="352425" y="1642110"/>
            <a:ext cx="1938655" cy="1938655"/>
          </a:xfrm>
          <a:prstGeom prst="ellipse">
            <a:avLst/>
          </a:pr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21" name="Rectangle 20"/>
          <p:cNvSpPr/>
          <p:nvPr/>
        </p:nvSpPr>
        <p:spPr>
          <a:xfrm>
            <a:off x="249828" y="3690632"/>
            <a:ext cx="2027321" cy="134619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30" name="Isosceles Triangle 29"/>
          <p:cNvSpPr/>
          <p:nvPr/>
        </p:nvSpPr>
        <p:spPr>
          <a:xfrm flipV="1">
            <a:off x="1236169" y="3593476"/>
            <a:ext cx="149382" cy="862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31" name="Isosceles Triangle 30"/>
          <p:cNvSpPr/>
          <p:nvPr/>
        </p:nvSpPr>
        <p:spPr>
          <a:xfrm flipV="1">
            <a:off x="3368298" y="3604368"/>
            <a:ext cx="149382" cy="862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3" name="Rectangle 3"/>
          <p:cNvSpPr txBox="1">
            <a14:cpLocks xmlns:a14="http://schemas.microsoft.com/office/drawing/2010/main" noChangeArrowheads="1"/>
          </p:cNvSpPr>
          <p:nvPr/>
        </p:nvSpPr>
        <p:spPr bwMode="auto">
          <a:xfrm>
            <a:off x="375285" y="237490"/>
            <a:ext cx="3437255" cy="492443"/>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200" dirty="0">
                <a:solidFill>
                  <a:schemeClr val="tx1"/>
                </a:solidFill>
                <a:effectLst/>
                <a:latin typeface="Times New Roman" pitchFamily="18" charset="0"/>
                <a:cs typeface="Times New Roman" pitchFamily="18" charset="0"/>
              </a:rPr>
              <a:t>BOSCH SERIES</a:t>
            </a:r>
            <a:endParaRPr lang="en-US" altLang="ko-KR" sz="3200" dirty="0">
              <a:solidFill>
                <a:schemeClr val="tx1"/>
              </a:solidFill>
              <a:effectLst/>
              <a:latin typeface="Times New Roman" pitchFamily="18" charset="0"/>
              <a:cs typeface="Times New Roman" pitchFamily="18" charset="0"/>
            </a:endParaRPr>
          </a:p>
        </p:txBody>
      </p:sp>
      <p:pic>
        <p:nvPicPr>
          <p:cNvPr id="61" name="图片 60" descr="格林鲍尔"/>
          <p:cNvPicPr>
            <a:picLocks noChangeAspect="1"/>
          </p:cNvPicPr>
          <p:nvPr/>
        </p:nvPicPr>
        <p:blipFill>
          <a:blip r:embed="rId1"/>
          <a:stretch>
            <a:fillRect/>
          </a:stretch>
        </p:blipFill>
        <p:spPr>
          <a:xfrm>
            <a:off x="6825615" y="191135"/>
            <a:ext cx="1966595" cy="405765"/>
          </a:xfrm>
          <a:prstGeom prst="rect">
            <a:avLst/>
          </a:prstGeom>
        </p:spPr>
      </p:pic>
      <p:sp>
        <p:nvSpPr>
          <p:cNvPr id="13" name="speed"/>
          <p:cNvSpPr txBox="1">
            <a14:cpLocks xmlns:a14="http://schemas.microsoft.com/office/drawing/2010/main" noChangeArrowheads="1"/>
          </p:cNvSpPr>
          <p:nvPr/>
        </p:nvSpPr>
        <p:spPr bwMode="auto">
          <a:xfrm>
            <a:off x="604892" y="4205922"/>
            <a:ext cx="1450340" cy="368935"/>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ko-KR" dirty="0">
                <a:solidFill>
                  <a:schemeClr val="tx1">
                    <a:lumMod val="75000"/>
                    <a:lumOff val="25000"/>
                  </a:schemeClr>
                </a:solidFill>
                <a:latin typeface="Calibri" pitchFamily="34" charset="0"/>
              </a:rPr>
              <a:t>0445110368/369/429/437/</a:t>
            </a:r>
            <a:r>
              <a:rPr lang="en-US" altLang="ko-KR" dirty="0">
                <a:solidFill>
                  <a:srgbClr val="FF0000"/>
                </a:solidFill>
                <a:latin typeface="Calibri" pitchFamily="34" charset="0"/>
              </a:rPr>
              <a:t>646</a:t>
            </a:r>
            <a:r>
              <a:rPr lang="en-US" altLang="ko-KR" dirty="0">
                <a:solidFill>
                  <a:schemeClr val="tx1">
                    <a:lumMod val="75000"/>
                    <a:lumOff val="25000"/>
                  </a:schemeClr>
                </a:solidFill>
                <a:latin typeface="Calibri" pitchFamily="34" charset="0"/>
              </a:rPr>
              <a:t>/</a:t>
            </a:r>
            <a:r>
              <a:rPr lang="en-US" altLang="ko-KR" dirty="0">
                <a:solidFill>
                  <a:srgbClr val="FF0000"/>
                </a:solidFill>
                <a:latin typeface="Calibri" pitchFamily="34" charset="0"/>
              </a:rPr>
              <a:t>647</a:t>
            </a:r>
            <a:r>
              <a:rPr lang="en-US" altLang="ko-KR" dirty="0">
                <a:solidFill>
                  <a:schemeClr val="tx1">
                    <a:lumMod val="75000"/>
                    <a:lumOff val="25000"/>
                  </a:schemeClr>
                </a:solidFill>
                <a:latin typeface="Calibri" pitchFamily="34" charset="0"/>
              </a:rPr>
              <a:t>/688/689</a:t>
            </a:r>
            <a:endParaRPr lang="en-US" altLang="ko-KR" dirty="0">
              <a:solidFill>
                <a:schemeClr val="tx1">
                  <a:lumMod val="75000"/>
                  <a:lumOff val="25000"/>
                </a:schemeClr>
              </a:solidFill>
              <a:latin typeface="Calibri" pitchFamily="34" charset="0"/>
            </a:endParaRPr>
          </a:p>
        </p:txBody>
      </p:sp>
      <p:sp>
        <p:nvSpPr>
          <p:cNvPr id="14" name="speed"/>
          <p:cNvSpPr txBox="1">
            <a14:cpLocks xmlns:a14="http://schemas.microsoft.com/office/drawing/2010/main" noChangeArrowheads="1"/>
          </p:cNvSpPr>
          <p:nvPr/>
        </p:nvSpPr>
        <p:spPr bwMode="auto">
          <a:xfrm>
            <a:off x="550545" y="3745865"/>
            <a:ext cx="1569085" cy="19389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fontAlgn="base">
              <a:lnSpc>
                <a:spcPct val="90000"/>
              </a:lnSpc>
              <a:spcBef>
                <a:spcPct val="0"/>
              </a:spcBef>
              <a:spcAft>
                <a:spcPct val="0"/>
              </a:spcAft>
              <a:buClr>
                <a:prstClr val="white"/>
              </a:buClr>
              <a:defRPr kumimoji="1" sz="1200" b="1">
                <a:solidFill>
                  <a:schemeClr val="bg1"/>
                </a:solidFill>
                <a:latin typeface="Tahoma" pitchFamily="34" charset="0"/>
                <a:ea typeface="Tahoma" pitchFamily="34" charset="0"/>
                <a:cs typeface="Tahoma" pitchFamily="34" charset="0"/>
              </a:defRPr>
            </a:lvl1pPr>
            <a:lvl2pPr fontAlgn="base">
              <a:spcBef>
                <a:spcPct val="0"/>
              </a:spcBef>
              <a:spcAft>
                <a:spcPct val="0"/>
              </a:spcAft>
              <a:defRPr kumimoji="1">
                <a:latin typeface="Gulim" pitchFamily="50" charset="-127"/>
                <a:ea typeface="Gulim" pitchFamily="50" charset="-127"/>
              </a:defRPr>
            </a:lvl2pPr>
            <a:lvl3pPr fontAlgn="base">
              <a:spcBef>
                <a:spcPct val="0"/>
              </a:spcBef>
              <a:spcAft>
                <a:spcPct val="0"/>
              </a:spcAft>
              <a:defRPr kumimoji="1">
                <a:latin typeface="Gulim" pitchFamily="50" charset="-127"/>
                <a:ea typeface="Gulim" pitchFamily="50" charset="-127"/>
              </a:defRPr>
            </a:lvl3pPr>
            <a:lvl4pPr fontAlgn="base">
              <a:spcBef>
                <a:spcPct val="0"/>
              </a:spcBef>
              <a:spcAft>
                <a:spcPct val="0"/>
              </a:spcAft>
              <a:defRPr kumimoji="1">
                <a:latin typeface="Gulim" pitchFamily="50" charset="-127"/>
                <a:ea typeface="Gulim" pitchFamily="50" charset="-127"/>
              </a:defRPr>
            </a:lvl4pPr>
            <a:lvl5pPr fontAlgn="base">
              <a:spcBef>
                <a:spcPct val="0"/>
              </a:spcBef>
              <a:spcAft>
                <a:spcPct val="0"/>
              </a:spcAft>
              <a:defRPr kumimoji="1">
                <a:latin typeface="Gulim" pitchFamily="50" charset="-127"/>
                <a:ea typeface="Gulim" pitchFamily="50" charset="-127"/>
              </a:defRPr>
            </a:lvl5pPr>
            <a:lvl6pPr>
              <a:defRPr kumimoji="1">
                <a:latin typeface="Gulim" pitchFamily="50" charset="-127"/>
                <a:ea typeface="Gulim" pitchFamily="50" charset="-127"/>
              </a:defRPr>
            </a:lvl6pPr>
            <a:lvl7pPr>
              <a:defRPr kumimoji="1">
                <a:latin typeface="Gulim" pitchFamily="50" charset="-127"/>
                <a:ea typeface="Gulim" pitchFamily="50" charset="-127"/>
              </a:defRPr>
            </a:lvl7pPr>
            <a:lvl8pPr>
              <a:defRPr kumimoji="1">
                <a:latin typeface="Gulim" pitchFamily="50" charset="-127"/>
                <a:ea typeface="Gulim" pitchFamily="50" charset="-127"/>
              </a:defRPr>
            </a:lvl8pPr>
            <a:lvl9pPr>
              <a:defRPr kumimoji="1">
                <a:latin typeface="Gulim" pitchFamily="50" charset="-127"/>
                <a:ea typeface="Gulim" pitchFamily="50" charset="-127"/>
              </a:defRPr>
            </a:lvl9pPr>
          </a:lstStyle>
          <a:p>
            <a:pPr algn="ctr"/>
            <a:r>
              <a:rPr lang="en-US" altLang="ko-KR" sz="1400" dirty="0">
                <a:solidFill>
                  <a:srgbClr val="415463"/>
                </a:solidFill>
                <a:latin typeface="Times New Roman" pitchFamily="18" charset="0"/>
                <a:cs typeface="Times New Roman" pitchFamily="18" charset="0"/>
              </a:rPr>
              <a:t>F00VC01502</a:t>
            </a:r>
            <a:endParaRPr lang="en-US" altLang="ko-KR" sz="1400" dirty="0">
              <a:solidFill>
                <a:srgbClr val="415463"/>
              </a:solidFill>
              <a:latin typeface="Times New Roman" pitchFamily="18" charset="0"/>
              <a:cs typeface="Times New Roman" pitchFamily="18" charset="0"/>
            </a:endParaRPr>
          </a:p>
        </p:txBody>
      </p:sp>
      <p:sp>
        <p:nvSpPr>
          <p:cNvPr id="15" name="speed"/>
          <p:cNvSpPr txBox="1">
            <a14:cpLocks xmlns:a14="http://schemas.microsoft.com/office/drawing/2010/main" noChangeArrowheads="1"/>
          </p:cNvSpPr>
          <p:nvPr/>
        </p:nvSpPr>
        <p:spPr bwMode="auto">
          <a:xfrm>
            <a:off x="249828" y="4585750"/>
            <a:ext cx="2027321" cy="461665"/>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Best-selling markets: </a:t>
            </a:r>
            <a:endParaRPr lang="en-US" altLang="zh-CN" sz="1000" dirty="0">
              <a:solidFill>
                <a:schemeClr val="tx1">
                  <a:lumMod val="75000"/>
                  <a:lumOff val="25000"/>
                </a:schemeClr>
              </a:solidFill>
              <a:latin typeface="Times New Roman" pitchFamily="18" charset="0"/>
              <a:ea typeface="宋体" charset="-122"/>
              <a:cs typeface="Times New Roman" pitchFamily="18" charset="0"/>
            </a:endParaRPr>
          </a:p>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Europe, the United States,</a:t>
            </a:r>
            <a:endParaRPr lang="zh-CN" altLang="en-US" sz="1000" dirty="0">
              <a:solidFill>
                <a:schemeClr val="tx1">
                  <a:lumMod val="75000"/>
                  <a:lumOff val="25000"/>
                </a:schemeClr>
              </a:solidFill>
              <a:latin typeface="Times New Roman" pitchFamily="18" charset="0"/>
              <a:ea typeface="宋体" charset="-122"/>
              <a:cs typeface="Times New Roman" pitchFamily="18" charset="0"/>
            </a:endParaRPr>
          </a:p>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South America, Africa,</a:t>
            </a:r>
            <a:r>
              <a:rPr lang="en-US" altLang="zh-CN" sz="1000" dirty="0">
                <a:latin typeface="Times New Roman" pitchFamily="18" charset="0"/>
                <a:cs typeface="Times New Roman" pitchFamily="18" charset="0"/>
              </a:rPr>
              <a:t> the Middle East</a:t>
            </a:r>
            <a:endParaRPr lang="zh-CN" altLang="en-US" sz="1000" dirty="0">
              <a:solidFill>
                <a:schemeClr val="tx1">
                  <a:lumMod val="75000"/>
                  <a:lumOff val="25000"/>
                </a:schemeClr>
              </a:solidFill>
              <a:latin typeface="Calibri" pitchFamily="34" charset="0"/>
              <a:ea typeface="宋体" charset="-122"/>
            </a:endParaRPr>
          </a:p>
        </p:txBody>
      </p:sp>
      <p:sp>
        <p:nvSpPr>
          <p:cNvPr id="16" name="Oval 16"/>
          <p:cNvSpPr/>
          <p:nvPr/>
        </p:nvSpPr>
        <p:spPr>
          <a:xfrm>
            <a:off x="2460625" y="1642110"/>
            <a:ext cx="1938655" cy="1938655"/>
          </a:xfrm>
          <a:prstGeom prst="ellipse">
            <a:avLst/>
          </a:pr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25" name="Rectangle 20"/>
          <p:cNvSpPr/>
          <p:nvPr/>
        </p:nvSpPr>
        <p:spPr>
          <a:xfrm>
            <a:off x="2510308" y="3690630"/>
            <a:ext cx="1946194" cy="134619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27" name="speed"/>
          <p:cNvSpPr txBox="1">
            <a14:cpLocks xmlns:a14="http://schemas.microsoft.com/office/drawing/2010/main" noChangeArrowheads="1"/>
          </p:cNvSpPr>
          <p:nvPr/>
        </p:nvSpPr>
        <p:spPr bwMode="auto">
          <a:xfrm>
            <a:off x="2658110" y="3743325"/>
            <a:ext cx="1569085" cy="193040"/>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fontAlgn="base">
              <a:lnSpc>
                <a:spcPct val="90000"/>
              </a:lnSpc>
              <a:spcBef>
                <a:spcPct val="0"/>
              </a:spcBef>
              <a:spcAft>
                <a:spcPct val="0"/>
              </a:spcAft>
              <a:buClr>
                <a:prstClr val="white"/>
              </a:buClr>
              <a:defRPr kumimoji="1" sz="1200" b="1">
                <a:solidFill>
                  <a:schemeClr val="bg1"/>
                </a:solidFill>
                <a:latin typeface="Tahoma" pitchFamily="34" charset="0"/>
                <a:ea typeface="Tahoma" pitchFamily="34" charset="0"/>
                <a:cs typeface="Tahoma" pitchFamily="34" charset="0"/>
              </a:defRPr>
            </a:lvl1pPr>
            <a:lvl2pPr fontAlgn="base">
              <a:spcBef>
                <a:spcPct val="0"/>
              </a:spcBef>
              <a:spcAft>
                <a:spcPct val="0"/>
              </a:spcAft>
              <a:defRPr kumimoji="1">
                <a:latin typeface="Gulim" pitchFamily="50" charset="-127"/>
                <a:ea typeface="Gulim" pitchFamily="50" charset="-127"/>
              </a:defRPr>
            </a:lvl2pPr>
            <a:lvl3pPr fontAlgn="base">
              <a:spcBef>
                <a:spcPct val="0"/>
              </a:spcBef>
              <a:spcAft>
                <a:spcPct val="0"/>
              </a:spcAft>
              <a:defRPr kumimoji="1">
                <a:latin typeface="Gulim" pitchFamily="50" charset="-127"/>
                <a:ea typeface="Gulim" pitchFamily="50" charset="-127"/>
              </a:defRPr>
            </a:lvl3pPr>
            <a:lvl4pPr fontAlgn="base">
              <a:spcBef>
                <a:spcPct val="0"/>
              </a:spcBef>
              <a:spcAft>
                <a:spcPct val="0"/>
              </a:spcAft>
              <a:defRPr kumimoji="1">
                <a:latin typeface="Gulim" pitchFamily="50" charset="-127"/>
                <a:ea typeface="Gulim" pitchFamily="50" charset="-127"/>
              </a:defRPr>
            </a:lvl4pPr>
            <a:lvl5pPr fontAlgn="base">
              <a:spcBef>
                <a:spcPct val="0"/>
              </a:spcBef>
              <a:spcAft>
                <a:spcPct val="0"/>
              </a:spcAft>
              <a:defRPr kumimoji="1">
                <a:latin typeface="Gulim" pitchFamily="50" charset="-127"/>
                <a:ea typeface="Gulim" pitchFamily="50" charset="-127"/>
              </a:defRPr>
            </a:lvl5pPr>
            <a:lvl6pPr>
              <a:defRPr kumimoji="1">
                <a:latin typeface="Gulim" pitchFamily="50" charset="-127"/>
                <a:ea typeface="Gulim" pitchFamily="50" charset="-127"/>
              </a:defRPr>
            </a:lvl6pPr>
            <a:lvl7pPr>
              <a:defRPr kumimoji="1">
                <a:latin typeface="Gulim" pitchFamily="50" charset="-127"/>
                <a:ea typeface="Gulim" pitchFamily="50" charset="-127"/>
              </a:defRPr>
            </a:lvl7pPr>
            <a:lvl8pPr>
              <a:defRPr kumimoji="1">
                <a:latin typeface="Gulim" pitchFamily="50" charset="-127"/>
                <a:ea typeface="Gulim" pitchFamily="50" charset="-127"/>
              </a:defRPr>
            </a:lvl8pPr>
            <a:lvl9pPr>
              <a:defRPr kumimoji="1">
                <a:latin typeface="Gulim" pitchFamily="50" charset="-127"/>
                <a:ea typeface="Gulim" pitchFamily="50" charset="-127"/>
              </a:defRPr>
            </a:lvl9pPr>
          </a:lstStyle>
          <a:p>
            <a:pPr algn="ctr"/>
            <a:r>
              <a:rPr lang="en-US" altLang="ko-KR" sz="1400" dirty="0">
                <a:solidFill>
                  <a:srgbClr val="415463"/>
                </a:solidFill>
                <a:latin typeface="Times New Roman" pitchFamily="18" charset="0"/>
                <a:cs typeface="Times New Roman" pitchFamily="18" charset="0"/>
              </a:rPr>
              <a:t>F00VC01200</a:t>
            </a:r>
            <a:endParaRPr lang="en-US" altLang="ko-KR" sz="1400" dirty="0">
              <a:solidFill>
                <a:srgbClr val="415463"/>
              </a:solidFill>
              <a:latin typeface="Times New Roman" pitchFamily="18" charset="0"/>
              <a:cs typeface="Times New Roman" pitchFamily="18" charset="0"/>
            </a:endParaRPr>
          </a:p>
        </p:txBody>
      </p:sp>
      <p:sp>
        <p:nvSpPr>
          <p:cNvPr id="29" name="speed"/>
          <p:cNvSpPr txBox="1">
            <a14:cpLocks xmlns:a14="http://schemas.microsoft.com/office/drawing/2010/main" noChangeArrowheads="1"/>
          </p:cNvSpPr>
          <p:nvPr/>
        </p:nvSpPr>
        <p:spPr bwMode="auto">
          <a:xfrm>
            <a:off x="2749232" y="4598238"/>
            <a:ext cx="1356360" cy="461665"/>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Best-selling markets: </a:t>
            </a:r>
            <a:endParaRPr lang="zh-CN" altLang="en-US" sz="1000" dirty="0">
              <a:solidFill>
                <a:schemeClr val="tx1">
                  <a:lumMod val="75000"/>
                  <a:lumOff val="25000"/>
                </a:schemeClr>
              </a:solidFill>
              <a:latin typeface="Times New Roman" pitchFamily="18" charset="0"/>
              <a:ea typeface="宋体" charset="-122"/>
              <a:cs typeface="Times New Roman" pitchFamily="18" charset="0"/>
            </a:endParaRPr>
          </a:p>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Europe, North America, South America</a:t>
            </a:r>
            <a:endParaRPr lang="zh-CN" altLang="en-US" sz="1000" dirty="0">
              <a:solidFill>
                <a:schemeClr val="tx1">
                  <a:lumMod val="75000"/>
                  <a:lumOff val="25000"/>
                </a:schemeClr>
              </a:solidFill>
              <a:latin typeface="Calibri" pitchFamily="34" charset="0"/>
              <a:ea typeface="宋体" charset="-122"/>
            </a:endParaRPr>
          </a:p>
        </p:txBody>
      </p:sp>
      <p:sp>
        <p:nvSpPr>
          <p:cNvPr id="35" name="Isosceles Triangle 30"/>
          <p:cNvSpPr/>
          <p:nvPr/>
        </p:nvSpPr>
        <p:spPr>
          <a:xfrm flipV="1">
            <a:off x="5529838" y="3604368"/>
            <a:ext cx="149382" cy="862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36" name="Oval 16"/>
          <p:cNvSpPr/>
          <p:nvPr/>
        </p:nvSpPr>
        <p:spPr>
          <a:xfrm>
            <a:off x="4622165" y="1642110"/>
            <a:ext cx="1938655" cy="1938655"/>
          </a:xfrm>
          <a:prstGeom prst="ellipse">
            <a:avLst/>
          </a:pr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37" name="Rectangle 20"/>
          <p:cNvSpPr/>
          <p:nvPr/>
        </p:nvSpPr>
        <p:spPr>
          <a:xfrm>
            <a:off x="4704628" y="3703320"/>
            <a:ext cx="1953225" cy="133350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66" name="Isosceles Triangle 30"/>
          <p:cNvSpPr/>
          <p:nvPr/>
        </p:nvSpPr>
        <p:spPr>
          <a:xfrm flipV="1">
            <a:off x="7683758" y="3609448"/>
            <a:ext cx="149382" cy="8626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67" name="Oval 16"/>
          <p:cNvSpPr/>
          <p:nvPr/>
        </p:nvSpPr>
        <p:spPr>
          <a:xfrm>
            <a:off x="6776085" y="1647190"/>
            <a:ext cx="1938655" cy="1938655"/>
          </a:xfrm>
          <a:prstGeom prst="ellipse">
            <a:avLst/>
          </a:prstGeom>
          <a:noFill/>
          <a:ln w="1905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sp>
        <p:nvSpPr>
          <p:cNvPr id="68" name="Rectangle 20"/>
          <p:cNvSpPr/>
          <p:nvPr/>
        </p:nvSpPr>
        <p:spPr>
          <a:xfrm>
            <a:off x="6825614" y="3703320"/>
            <a:ext cx="2068347" cy="1338580"/>
          </a:xfrm>
          <a:prstGeom prst="rect">
            <a:avLst/>
          </a:prstGeom>
          <a:solidFill>
            <a:schemeClr val="bg1">
              <a:lumMod val="95000"/>
            </a:schemeClr>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75"/>
          </a:p>
        </p:txBody>
      </p:sp>
      <p:pic>
        <p:nvPicPr>
          <p:cNvPr id="4" name="图片 3" descr="微信图片_20200908112732"/>
          <p:cNvPicPr>
            <a:picLocks noChangeAspect="1"/>
          </p:cNvPicPr>
          <p:nvPr/>
        </p:nvPicPr>
        <p:blipFill>
          <a:blip r:embed="rId2"/>
          <a:srcRect l="32059" t="4716" r="29795" b="4556"/>
          <a:stretch>
            <a:fillRect/>
          </a:stretch>
        </p:blipFill>
        <p:spPr>
          <a:xfrm>
            <a:off x="820420" y="1808480"/>
            <a:ext cx="989330" cy="1616710"/>
          </a:xfrm>
          <a:prstGeom prst="rect">
            <a:avLst/>
          </a:prstGeom>
        </p:spPr>
      </p:pic>
      <p:sp>
        <p:nvSpPr>
          <p:cNvPr id="6" name="speed"/>
          <p:cNvSpPr txBox="1">
            <a14:cpLocks xmlns:a14="http://schemas.microsoft.com/office/drawing/2010/main" noChangeArrowheads="1"/>
          </p:cNvSpPr>
          <p:nvPr/>
        </p:nvSpPr>
        <p:spPr bwMode="auto">
          <a:xfrm>
            <a:off x="283644" y="3979047"/>
            <a:ext cx="2027321" cy="184666"/>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zh-CN" dirty="0">
                <a:solidFill>
                  <a:schemeClr val="tx1">
                    <a:lumMod val="75000"/>
                    <a:lumOff val="25000"/>
                  </a:schemeClr>
                </a:solidFill>
                <a:latin typeface="Times New Roman" pitchFamily="18" charset="0"/>
                <a:ea typeface="宋体" charset="-122"/>
                <a:cs typeface="Times New Roman" pitchFamily="18" charset="0"/>
              </a:rPr>
              <a:t>used for injectors(European</a:t>
            </a:r>
            <a:r>
              <a:rPr lang="en-US" altLang="zh-CN" dirty="0">
                <a:solidFill>
                  <a:schemeClr val="tx1">
                    <a:lumMod val="75000"/>
                    <a:lumOff val="25000"/>
                  </a:schemeClr>
                </a:solidFill>
                <a:latin typeface="Calibri" pitchFamily="34" charset="0"/>
                <a:ea typeface="宋体" charset="-122"/>
              </a:rPr>
              <a:t> </a:t>
            </a:r>
            <a:r>
              <a:rPr lang="en-US" altLang="zh-CN" dirty="0">
                <a:solidFill>
                  <a:schemeClr val="tx1">
                    <a:lumMod val="75000"/>
                    <a:lumOff val="25000"/>
                  </a:schemeClr>
                </a:solidFill>
                <a:latin typeface="Times New Roman" pitchFamily="18" charset="0"/>
                <a:ea typeface="宋体" charset="-122"/>
                <a:cs typeface="Times New Roman" pitchFamily="18" charset="0"/>
              </a:rPr>
              <a:t>V)</a:t>
            </a:r>
            <a:endParaRPr lang="en-US" altLang="ko-KR" dirty="0">
              <a:solidFill>
                <a:schemeClr val="tx1">
                  <a:lumMod val="75000"/>
                  <a:lumOff val="25000"/>
                </a:schemeClr>
              </a:solidFill>
              <a:latin typeface="Calibri" pitchFamily="34" charset="0"/>
            </a:endParaRPr>
          </a:p>
        </p:txBody>
      </p:sp>
      <p:pic>
        <p:nvPicPr>
          <p:cNvPr id="11" name="图片 10" descr="IMG_0687"/>
          <p:cNvPicPr>
            <a:picLocks noChangeAspect="1"/>
          </p:cNvPicPr>
          <p:nvPr/>
        </p:nvPicPr>
        <p:blipFill>
          <a:blip r:embed="rId3"/>
          <a:srcRect l="25045" t="18062" r="32321" b="23025"/>
          <a:stretch>
            <a:fillRect/>
          </a:stretch>
        </p:blipFill>
        <p:spPr>
          <a:xfrm>
            <a:off x="2765425" y="1988820"/>
            <a:ext cx="1323975" cy="1220470"/>
          </a:xfrm>
          <a:prstGeom prst="rect">
            <a:avLst/>
          </a:prstGeom>
        </p:spPr>
      </p:pic>
      <p:sp>
        <p:nvSpPr>
          <p:cNvPr id="18" name="speed"/>
          <p:cNvSpPr txBox="1">
            <a14:cpLocks xmlns:a14="http://schemas.microsoft.com/office/drawing/2010/main" noChangeArrowheads="1"/>
          </p:cNvSpPr>
          <p:nvPr/>
        </p:nvSpPr>
        <p:spPr bwMode="auto">
          <a:xfrm>
            <a:off x="2685916" y="4460966"/>
            <a:ext cx="1450340" cy="184150"/>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ko-KR" dirty="0">
                <a:latin typeface="Calibri" pitchFamily="34" charset="0"/>
              </a:rPr>
              <a:t>0 445 110 351</a:t>
            </a:r>
            <a:endParaRPr lang="en-US" altLang="ko-KR" dirty="0">
              <a:latin typeface="Calibri" pitchFamily="34" charset="0"/>
            </a:endParaRPr>
          </a:p>
        </p:txBody>
      </p:sp>
      <p:sp>
        <p:nvSpPr>
          <p:cNvPr id="19" name="speed"/>
          <p:cNvSpPr txBox="1">
            <a14:cpLocks xmlns:a14="http://schemas.microsoft.com/office/drawing/2010/main" noChangeArrowheads="1"/>
          </p:cNvSpPr>
          <p:nvPr/>
        </p:nvSpPr>
        <p:spPr bwMode="auto">
          <a:xfrm>
            <a:off x="2476492" y="4283482"/>
            <a:ext cx="1978104" cy="184666"/>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zh-CN" dirty="0">
                <a:solidFill>
                  <a:schemeClr val="tx1">
                    <a:lumMod val="75000"/>
                    <a:lumOff val="25000"/>
                  </a:schemeClr>
                </a:solidFill>
                <a:latin typeface="Times New Roman" pitchFamily="18" charset="0"/>
                <a:ea typeface="宋体" charset="-122"/>
                <a:cs typeface="Times New Roman" pitchFamily="18" charset="0"/>
              </a:rPr>
              <a:t>used for injectors(European</a:t>
            </a:r>
            <a:r>
              <a:rPr lang="en-US" altLang="zh-CN" dirty="0">
                <a:solidFill>
                  <a:schemeClr val="tx1">
                    <a:lumMod val="75000"/>
                    <a:lumOff val="25000"/>
                  </a:schemeClr>
                </a:solidFill>
                <a:latin typeface="Calibri" pitchFamily="34" charset="0"/>
                <a:ea typeface="宋体" charset="-122"/>
                <a:cs typeface="Times New Roman" pitchFamily="18" charset="0"/>
              </a:rPr>
              <a:t> </a:t>
            </a:r>
            <a:r>
              <a:rPr lang="en-US" altLang="zh-CN" dirty="0">
                <a:solidFill>
                  <a:schemeClr val="tx1">
                    <a:lumMod val="75000"/>
                    <a:lumOff val="25000"/>
                  </a:schemeClr>
                </a:solidFill>
                <a:latin typeface="Times New Roman" pitchFamily="18" charset="0"/>
                <a:ea typeface="宋体" charset="-122"/>
                <a:cs typeface="Times New Roman" pitchFamily="18" charset="0"/>
              </a:rPr>
              <a:t>V)</a:t>
            </a:r>
            <a:endParaRPr lang="en-US" altLang="ko-KR" dirty="0">
              <a:solidFill>
                <a:schemeClr val="tx1">
                  <a:lumMod val="75000"/>
                  <a:lumOff val="25000"/>
                </a:schemeClr>
              </a:solidFill>
              <a:latin typeface="Calibri" pitchFamily="34" charset="0"/>
            </a:endParaRPr>
          </a:p>
        </p:txBody>
      </p:sp>
      <p:sp>
        <p:nvSpPr>
          <p:cNvPr id="20" name="speed"/>
          <p:cNvSpPr txBox="1">
            <a14:cpLocks xmlns:a14="http://schemas.microsoft.com/office/drawing/2010/main" noChangeArrowheads="1"/>
          </p:cNvSpPr>
          <p:nvPr/>
        </p:nvSpPr>
        <p:spPr bwMode="auto">
          <a:xfrm>
            <a:off x="2656205" y="3910330"/>
            <a:ext cx="1569085" cy="193040"/>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fontAlgn="base">
              <a:lnSpc>
                <a:spcPct val="90000"/>
              </a:lnSpc>
              <a:spcBef>
                <a:spcPct val="0"/>
              </a:spcBef>
              <a:spcAft>
                <a:spcPct val="0"/>
              </a:spcAft>
              <a:buClr>
                <a:prstClr val="white"/>
              </a:buClr>
              <a:defRPr kumimoji="1" sz="1200" b="1">
                <a:solidFill>
                  <a:schemeClr val="bg1"/>
                </a:solidFill>
                <a:latin typeface="Tahoma" pitchFamily="34" charset="0"/>
                <a:ea typeface="Tahoma" pitchFamily="34" charset="0"/>
                <a:cs typeface="Tahoma" pitchFamily="34" charset="0"/>
              </a:defRPr>
            </a:lvl1pPr>
            <a:lvl2pPr fontAlgn="base">
              <a:spcBef>
                <a:spcPct val="0"/>
              </a:spcBef>
              <a:spcAft>
                <a:spcPct val="0"/>
              </a:spcAft>
              <a:defRPr kumimoji="1">
                <a:latin typeface="Gulim" pitchFamily="50" charset="-127"/>
                <a:ea typeface="Gulim" pitchFamily="50" charset="-127"/>
              </a:defRPr>
            </a:lvl2pPr>
            <a:lvl3pPr fontAlgn="base">
              <a:spcBef>
                <a:spcPct val="0"/>
              </a:spcBef>
              <a:spcAft>
                <a:spcPct val="0"/>
              </a:spcAft>
              <a:defRPr kumimoji="1">
                <a:latin typeface="Gulim" pitchFamily="50" charset="-127"/>
                <a:ea typeface="Gulim" pitchFamily="50" charset="-127"/>
              </a:defRPr>
            </a:lvl3pPr>
            <a:lvl4pPr fontAlgn="base">
              <a:spcBef>
                <a:spcPct val="0"/>
              </a:spcBef>
              <a:spcAft>
                <a:spcPct val="0"/>
              </a:spcAft>
              <a:defRPr kumimoji="1">
                <a:latin typeface="Gulim" pitchFamily="50" charset="-127"/>
                <a:ea typeface="Gulim" pitchFamily="50" charset="-127"/>
              </a:defRPr>
            </a:lvl4pPr>
            <a:lvl5pPr fontAlgn="base">
              <a:spcBef>
                <a:spcPct val="0"/>
              </a:spcBef>
              <a:spcAft>
                <a:spcPct val="0"/>
              </a:spcAft>
              <a:defRPr kumimoji="1">
                <a:latin typeface="Gulim" pitchFamily="50" charset="-127"/>
                <a:ea typeface="Gulim" pitchFamily="50" charset="-127"/>
              </a:defRPr>
            </a:lvl5pPr>
            <a:lvl6pPr>
              <a:defRPr kumimoji="1">
                <a:latin typeface="Gulim" pitchFamily="50" charset="-127"/>
                <a:ea typeface="Gulim" pitchFamily="50" charset="-127"/>
              </a:defRPr>
            </a:lvl6pPr>
            <a:lvl7pPr>
              <a:defRPr kumimoji="1">
                <a:latin typeface="Gulim" pitchFamily="50" charset="-127"/>
                <a:ea typeface="Gulim" pitchFamily="50" charset="-127"/>
              </a:defRPr>
            </a:lvl7pPr>
            <a:lvl8pPr>
              <a:defRPr kumimoji="1">
                <a:latin typeface="Gulim" pitchFamily="50" charset="-127"/>
                <a:ea typeface="Gulim" pitchFamily="50" charset="-127"/>
              </a:defRPr>
            </a:lvl8pPr>
            <a:lvl9pPr>
              <a:defRPr kumimoji="1">
                <a:latin typeface="Gulim" pitchFamily="50" charset="-127"/>
                <a:ea typeface="Gulim" pitchFamily="50" charset="-127"/>
              </a:defRPr>
            </a:lvl9pPr>
          </a:lstStyle>
          <a:p>
            <a:pPr algn="ctr"/>
            <a:r>
              <a:rPr lang="en-US" altLang="ko-KR" sz="1400" dirty="0">
                <a:solidFill>
                  <a:srgbClr val="415463"/>
                </a:solidFill>
                <a:latin typeface="Times New Roman" pitchFamily="18" charset="0"/>
                <a:cs typeface="Times New Roman" pitchFamily="18" charset="0"/>
              </a:rPr>
              <a:t>F00VC45200</a:t>
            </a:r>
            <a:endParaRPr lang="en-US" altLang="ko-KR" sz="1400" dirty="0">
              <a:solidFill>
                <a:srgbClr val="415463"/>
              </a:solidFill>
              <a:latin typeface="Times New Roman" pitchFamily="18" charset="0"/>
              <a:cs typeface="Times New Roman" pitchFamily="18" charset="0"/>
            </a:endParaRPr>
          </a:p>
        </p:txBody>
      </p:sp>
      <p:sp>
        <p:nvSpPr>
          <p:cNvPr id="23" name="speed"/>
          <p:cNvSpPr txBox="1">
            <a14:cpLocks xmlns:a14="http://schemas.microsoft.com/office/drawing/2010/main" noChangeArrowheads="1"/>
          </p:cNvSpPr>
          <p:nvPr/>
        </p:nvSpPr>
        <p:spPr bwMode="auto">
          <a:xfrm>
            <a:off x="2656205" y="4055110"/>
            <a:ext cx="1569085" cy="193040"/>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fontAlgn="base">
              <a:lnSpc>
                <a:spcPct val="90000"/>
              </a:lnSpc>
              <a:spcBef>
                <a:spcPct val="0"/>
              </a:spcBef>
              <a:spcAft>
                <a:spcPct val="0"/>
              </a:spcAft>
              <a:buClr>
                <a:prstClr val="white"/>
              </a:buClr>
              <a:defRPr kumimoji="1" sz="1200" b="1">
                <a:solidFill>
                  <a:schemeClr val="bg1"/>
                </a:solidFill>
                <a:latin typeface="Tahoma" pitchFamily="34" charset="0"/>
                <a:ea typeface="Tahoma" pitchFamily="34" charset="0"/>
                <a:cs typeface="Tahoma" pitchFamily="34" charset="0"/>
              </a:defRPr>
            </a:lvl1pPr>
            <a:lvl2pPr fontAlgn="base">
              <a:spcBef>
                <a:spcPct val="0"/>
              </a:spcBef>
              <a:spcAft>
                <a:spcPct val="0"/>
              </a:spcAft>
              <a:defRPr kumimoji="1">
                <a:latin typeface="Gulim" pitchFamily="50" charset="-127"/>
                <a:ea typeface="Gulim" pitchFamily="50" charset="-127"/>
              </a:defRPr>
            </a:lvl2pPr>
            <a:lvl3pPr fontAlgn="base">
              <a:spcBef>
                <a:spcPct val="0"/>
              </a:spcBef>
              <a:spcAft>
                <a:spcPct val="0"/>
              </a:spcAft>
              <a:defRPr kumimoji="1">
                <a:latin typeface="Gulim" pitchFamily="50" charset="-127"/>
                <a:ea typeface="Gulim" pitchFamily="50" charset="-127"/>
              </a:defRPr>
            </a:lvl3pPr>
            <a:lvl4pPr fontAlgn="base">
              <a:spcBef>
                <a:spcPct val="0"/>
              </a:spcBef>
              <a:spcAft>
                <a:spcPct val="0"/>
              </a:spcAft>
              <a:defRPr kumimoji="1">
                <a:latin typeface="Gulim" pitchFamily="50" charset="-127"/>
                <a:ea typeface="Gulim" pitchFamily="50" charset="-127"/>
              </a:defRPr>
            </a:lvl4pPr>
            <a:lvl5pPr fontAlgn="base">
              <a:spcBef>
                <a:spcPct val="0"/>
              </a:spcBef>
              <a:spcAft>
                <a:spcPct val="0"/>
              </a:spcAft>
              <a:defRPr kumimoji="1">
                <a:latin typeface="Gulim" pitchFamily="50" charset="-127"/>
                <a:ea typeface="Gulim" pitchFamily="50" charset="-127"/>
              </a:defRPr>
            </a:lvl5pPr>
            <a:lvl6pPr>
              <a:defRPr kumimoji="1">
                <a:latin typeface="Gulim" pitchFamily="50" charset="-127"/>
                <a:ea typeface="Gulim" pitchFamily="50" charset="-127"/>
              </a:defRPr>
            </a:lvl6pPr>
            <a:lvl7pPr>
              <a:defRPr kumimoji="1">
                <a:latin typeface="Gulim" pitchFamily="50" charset="-127"/>
                <a:ea typeface="Gulim" pitchFamily="50" charset="-127"/>
              </a:defRPr>
            </a:lvl7pPr>
            <a:lvl8pPr>
              <a:defRPr kumimoji="1">
                <a:latin typeface="Gulim" pitchFamily="50" charset="-127"/>
                <a:ea typeface="Gulim" pitchFamily="50" charset="-127"/>
              </a:defRPr>
            </a:lvl8pPr>
            <a:lvl9pPr>
              <a:defRPr kumimoji="1">
                <a:latin typeface="Gulim" pitchFamily="50" charset="-127"/>
                <a:ea typeface="Gulim" pitchFamily="50" charset="-127"/>
              </a:defRPr>
            </a:lvl9pPr>
          </a:lstStyle>
          <a:p>
            <a:pPr algn="ctr"/>
            <a:r>
              <a:rPr lang="en-US" altLang="ko-KR" sz="1400" dirty="0">
                <a:solidFill>
                  <a:srgbClr val="415463"/>
                </a:solidFill>
                <a:latin typeface="Times New Roman" pitchFamily="18" charset="0"/>
                <a:cs typeface="Times New Roman" pitchFamily="18" charset="0"/>
              </a:rPr>
              <a:t>F00VC45206</a:t>
            </a:r>
            <a:endParaRPr lang="en-US" altLang="ko-KR" sz="1400" dirty="0">
              <a:solidFill>
                <a:srgbClr val="415463"/>
              </a:solidFill>
              <a:latin typeface="Times New Roman" pitchFamily="18" charset="0"/>
              <a:cs typeface="Times New Roman" pitchFamily="18" charset="0"/>
            </a:endParaRPr>
          </a:p>
        </p:txBody>
      </p:sp>
      <p:pic>
        <p:nvPicPr>
          <p:cNvPr id="24" name="图片 23" descr="IMG_0687"/>
          <p:cNvPicPr>
            <a:picLocks noChangeAspect="1"/>
          </p:cNvPicPr>
          <p:nvPr/>
        </p:nvPicPr>
        <p:blipFill>
          <a:blip r:embed="rId3"/>
          <a:srcRect l="25045" t="18062" r="32321" b="23025"/>
          <a:stretch>
            <a:fillRect/>
          </a:stretch>
        </p:blipFill>
        <p:spPr>
          <a:xfrm>
            <a:off x="4929505" y="1997075"/>
            <a:ext cx="1323975" cy="1220470"/>
          </a:xfrm>
          <a:prstGeom prst="rect">
            <a:avLst/>
          </a:prstGeom>
        </p:spPr>
      </p:pic>
      <p:sp>
        <p:nvSpPr>
          <p:cNvPr id="32" name="speed"/>
          <p:cNvSpPr txBox="1">
            <a14:cpLocks xmlns:a14="http://schemas.microsoft.com/office/drawing/2010/main" noChangeArrowheads="1"/>
          </p:cNvSpPr>
          <p:nvPr/>
        </p:nvSpPr>
        <p:spPr bwMode="auto">
          <a:xfrm>
            <a:off x="4799965" y="3703320"/>
            <a:ext cx="1569085" cy="193040"/>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fontAlgn="base">
              <a:lnSpc>
                <a:spcPct val="90000"/>
              </a:lnSpc>
              <a:spcBef>
                <a:spcPct val="0"/>
              </a:spcBef>
              <a:spcAft>
                <a:spcPct val="0"/>
              </a:spcAft>
              <a:buClr>
                <a:prstClr val="white"/>
              </a:buClr>
              <a:defRPr kumimoji="1" sz="1200" b="1">
                <a:solidFill>
                  <a:schemeClr val="bg1"/>
                </a:solidFill>
                <a:latin typeface="Tahoma" pitchFamily="34" charset="0"/>
                <a:ea typeface="Tahoma" pitchFamily="34" charset="0"/>
                <a:cs typeface="Tahoma" pitchFamily="34" charset="0"/>
              </a:defRPr>
            </a:lvl1pPr>
            <a:lvl2pPr fontAlgn="base">
              <a:spcBef>
                <a:spcPct val="0"/>
              </a:spcBef>
              <a:spcAft>
                <a:spcPct val="0"/>
              </a:spcAft>
              <a:defRPr kumimoji="1">
                <a:latin typeface="Gulim" pitchFamily="50" charset="-127"/>
                <a:ea typeface="Gulim" pitchFamily="50" charset="-127"/>
              </a:defRPr>
            </a:lvl2pPr>
            <a:lvl3pPr fontAlgn="base">
              <a:spcBef>
                <a:spcPct val="0"/>
              </a:spcBef>
              <a:spcAft>
                <a:spcPct val="0"/>
              </a:spcAft>
              <a:defRPr kumimoji="1">
                <a:latin typeface="Gulim" pitchFamily="50" charset="-127"/>
                <a:ea typeface="Gulim" pitchFamily="50" charset="-127"/>
              </a:defRPr>
            </a:lvl3pPr>
            <a:lvl4pPr fontAlgn="base">
              <a:spcBef>
                <a:spcPct val="0"/>
              </a:spcBef>
              <a:spcAft>
                <a:spcPct val="0"/>
              </a:spcAft>
              <a:defRPr kumimoji="1">
                <a:latin typeface="Gulim" pitchFamily="50" charset="-127"/>
                <a:ea typeface="Gulim" pitchFamily="50" charset="-127"/>
              </a:defRPr>
            </a:lvl4pPr>
            <a:lvl5pPr fontAlgn="base">
              <a:spcBef>
                <a:spcPct val="0"/>
              </a:spcBef>
              <a:spcAft>
                <a:spcPct val="0"/>
              </a:spcAft>
              <a:defRPr kumimoji="1">
                <a:latin typeface="Gulim" pitchFamily="50" charset="-127"/>
                <a:ea typeface="Gulim" pitchFamily="50" charset="-127"/>
              </a:defRPr>
            </a:lvl5pPr>
            <a:lvl6pPr>
              <a:defRPr kumimoji="1">
                <a:latin typeface="Gulim" pitchFamily="50" charset="-127"/>
                <a:ea typeface="Gulim" pitchFamily="50" charset="-127"/>
              </a:defRPr>
            </a:lvl6pPr>
            <a:lvl7pPr>
              <a:defRPr kumimoji="1">
                <a:latin typeface="Gulim" pitchFamily="50" charset="-127"/>
                <a:ea typeface="Gulim" pitchFamily="50" charset="-127"/>
              </a:defRPr>
            </a:lvl7pPr>
            <a:lvl8pPr>
              <a:defRPr kumimoji="1">
                <a:latin typeface="Gulim" pitchFamily="50" charset="-127"/>
                <a:ea typeface="Gulim" pitchFamily="50" charset="-127"/>
              </a:defRPr>
            </a:lvl8pPr>
            <a:lvl9pPr>
              <a:defRPr kumimoji="1">
                <a:latin typeface="Gulim" pitchFamily="50" charset="-127"/>
                <a:ea typeface="Gulim" pitchFamily="50" charset="-127"/>
              </a:defRPr>
            </a:lvl9pPr>
          </a:lstStyle>
          <a:p>
            <a:pPr algn="ctr"/>
            <a:r>
              <a:rPr lang="en-US" altLang="ko-KR" sz="1400" dirty="0">
                <a:solidFill>
                  <a:srgbClr val="415463"/>
                </a:solidFill>
                <a:latin typeface="Times New Roman" pitchFamily="18" charset="0"/>
                <a:cs typeface="Times New Roman" pitchFamily="18" charset="0"/>
              </a:rPr>
              <a:t>F00VC01201</a:t>
            </a:r>
            <a:endParaRPr lang="en-US" altLang="ko-KR" sz="1400" dirty="0">
              <a:solidFill>
                <a:srgbClr val="415463"/>
              </a:solidFill>
              <a:latin typeface="Times New Roman" pitchFamily="18" charset="0"/>
              <a:cs typeface="Times New Roman" pitchFamily="18" charset="0"/>
            </a:endParaRPr>
          </a:p>
        </p:txBody>
      </p:sp>
      <p:sp>
        <p:nvSpPr>
          <p:cNvPr id="33" name="speed"/>
          <p:cNvSpPr txBox="1">
            <a14:cpLocks xmlns:a14="http://schemas.microsoft.com/office/drawing/2010/main" noChangeArrowheads="1"/>
          </p:cNvSpPr>
          <p:nvPr/>
        </p:nvSpPr>
        <p:spPr bwMode="auto">
          <a:xfrm>
            <a:off x="4798060" y="3870325"/>
            <a:ext cx="1569085" cy="193040"/>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fontAlgn="base">
              <a:lnSpc>
                <a:spcPct val="90000"/>
              </a:lnSpc>
              <a:spcBef>
                <a:spcPct val="0"/>
              </a:spcBef>
              <a:spcAft>
                <a:spcPct val="0"/>
              </a:spcAft>
              <a:buClr>
                <a:prstClr val="white"/>
              </a:buClr>
              <a:defRPr kumimoji="1" sz="1200" b="1">
                <a:solidFill>
                  <a:schemeClr val="bg1"/>
                </a:solidFill>
                <a:latin typeface="Tahoma" pitchFamily="34" charset="0"/>
                <a:ea typeface="Tahoma" pitchFamily="34" charset="0"/>
                <a:cs typeface="Tahoma" pitchFamily="34" charset="0"/>
              </a:defRPr>
            </a:lvl1pPr>
            <a:lvl2pPr fontAlgn="base">
              <a:spcBef>
                <a:spcPct val="0"/>
              </a:spcBef>
              <a:spcAft>
                <a:spcPct val="0"/>
              </a:spcAft>
              <a:defRPr kumimoji="1">
                <a:latin typeface="Gulim" pitchFamily="50" charset="-127"/>
                <a:ea typeface="Gulim" pitchFamily="50" charset="-127"/>
              </a:defRPr>
            </a:lvl2pPr>
            <a:lvl3pPr fontAlgn="base">
              <a:spcBef>
                <a:spcPct val="0"/>
              </a:spcBef>
              <a:spcAft>
                <a:spcPct val="0"/>
              </a:spcAft>
              <a:defRPr kumimoji="1">
                <a:latin typeface="Gulim" pitchFamily="50" charset="-127"/>
                <a:ea typeface="Gulim" pitchFamily="50" charset="-127"/>
              </a:defRPr>
            </a:lvl3pPr>
            <a:lvl4pPr fontAlgn="base">
              <a:spcBef>
                <a:spcPct val="0"/>
              </a:spcBef>
              <a:spcAft>
                <a:spcPct val="0"/>
              </a:spcAft>
              <a:defRPr kumimoji="1">
                <a:latin typeface="Gulim" pitchFamily="50" charset="-127"/>
                <a:ea typeface="Gulim" pitchFamily="50" charset="-127"/>
              </a:defRPr>
            </a:lvl4pPr>
            <a:lvl5pPr fontAlgn="base">
              <a:spcBef>
                <a:spcPct val="0"/>
              </a:spcBef>
              <a:spcAft>
                <a:spcPct val="0"/>
              </a:spcAft>
              <a:defRPr kumimoji="1">
                <a:latin typeface="Gulim" pitchFamily="50" charset="-127"/>
                <a:ea typeface="Gulim" pitchFamily="50" charset="-127"/>
              </a:defRPr>
            </a:lvl5pPr>
            <a:lvl6pPr>
              <a:defRPr kumimoji="1">
                <a:latin typeface="Gulim" pitchFamily="50" charset="-127"/>
                <a:ea typeface="Gulim" pitchFamily="50" charset="-127"/>
              </a:defRPr>
            </a:lvl6pPr>
            <a:lvl7pPr>
              <a:defRPr kumimoji="1">
                <a:latin typeface="Gulim" pitchFamily="50" charset="-127"/>
                <a:ea typeface="Gulim" pitchFamily="50" charset="-127"/>
              </a:defRPr>
            </a:lvl7pPr>
            <a:lvl8pPr>
              <a:defRPr kumimoji="1">
                <a:latin typeface="Gulim" pitchFamily="50" charset="-127"/>
                <a:ea typeface="Gulim" pitchFamily="50" charset="-127"/>
              </a:defRPr>
            </a:lvl8pPr>
            <a:lvl9pPr>
              <a:defRPr kumimoji="1">
                <a:latin typeface="Gulim" pitchFamily="50" charset="-127"/>
                <a:ea typeface="Gulim" pitchFamily="50" charset="-127"/>
              </a:defRPr>
            </a:lvl9pPr>
          </a:lstStyle>
          <a:p>
            <a:pPr algn="ctr"/>
            <a:r>
              <a:rPr lang="en-US" altLang="ko-KR" sz="1400" dirty="0">
                <a:solidFill>
                  <a:srgbClr val="415463"/>
                </a:solidFill>
                <a:latin typeface="Times New Roman" pitchFamily="18" charset="0"/>
                <a:cs typeface="Times New Roman" pitchFamily="18" charset="0"/>
              </a:rPr>
              <a:t>F00VC45201</a:t>
            </a:r>
            <a:endParaRPr lang="en-US" altLang="ko-KR" sz="1400" dirty="0">
              <a:solidFill>
                <a:srgbClr val="415463"/>
              </a:solidFill>
              <a:latin typeface="Times New Roman" pitchFamily="18" charset="0"/>
              <a:cs typeface="Times New Roman" pitchFamily="18" charset="0"/>
            </a:endParaRPr>
          </a:p>
        </p:txBody>
      </p:sp>
      <p:sp>
        <p:nvSpPr>
          <p:cNvPr id="34" name="speed"/>
          <p:cNvSpPr txBox="1">
            <a14:cpLocks xmlns:a14="http://schemas.microsoft.com/office/drawing/2010/main" noChangeArrowheads="1"/>
          </p:cNvSpPr>
          <p:nvPr/>
        </p:nvSpPr>
        <p:spPr bwMode="auto">
          <a:xfrm>
            <a:off x="4798060" y="4015105"/>
            <a:ext cx="1569085" cy="193040"/>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fontAlgn="base">
              <a:lnSpc>
                <a:spcPct val="90000"/>
              </a:lnSpc>
              <a:spcBef>
                <a:spcPct val="0"/>
              </a:spcBef>
              <a:spcAft>
                <a:spcPct val="0"/>
              </a:spcAft>
              <a:buClr>
                <a:prstClr val="white"/>
              </a:buClr>
              <a:defRPr kumimoji="1" sz="1200" b="1">
                <a:solidFill>
                  <a:schemeClr val="bg1"/>
                </a:solidFill>
                <a:latin typeface="Tahoma" pitchFamily="34" charset="0"/>
                <a:ea typeface="Tahoma" pitchFamily="34" charset="0"/>
                <a:cs typeface="Tahoma" pitchFamily="34" charset="0"/>
              </a:defRPr>
            </a:lvl1pPr>
            <a:lvl2pPr fontAlgn="base">
              <a:spcBef>
                <a:spcPct val="0"/>
              </a:spcBef>
              <a:spcAft>
                <a:spcPct val="0"/>
              </a:spcAft>
              <a:defRPr kumimoji="1">
                <a:latin typeface="Gulim" pitchFamily="50" charset="-127"/>
                <a:ea typeface="Gulim" pitchFamily="50" charset="-127"/>
              </a:defRPr>
            </a:lvl2pPr>
            <a:lvl3pPr fontAlgn="base">
              <a:spcBef>
                <a:spcPct val="0"/>
              </a:spcBef>
              <a:spcAft>
                <a:spcPct val="0"/>
              </a:spcAft>
              <a:defRPr kumimoji="1">
                <a:latin typeface="Gulim" pitchFamily="50" charset="-127"/>
                <a:ea typeface="Gulim" pitchFamily="50" charset="-127"/>
              </a:defRPr>
            </a:lvl3pPr>
            <a:lvl4pPr fontAlgn="base">
              <a:spcBef>
                <a:spcPct val="0"/>
              </a:spcBef>
              <a:spcAft>
                <a:spcPct val="0"/>
              </a:spcAft>
              <a:defRPr kumimoji="1">
                <a:latin typeface="Gulim" pitchFamily="50" charset="-127"/>
                <a:ea typeface="Gulim" pitchFamily="50" charset="-127"/>
              </a:defRPr>
            </a:lvl4pPr>
            <a:lvl5pPr fontAlgn="base">
              <a:spcBef>
                <a:spcPct val="0"/>
              </a:spcBef>
              <a:spcAft>
                <a:spcPct val="0"/>
              </a:spcAft>
              <a:defRPr kumimoji="1">
                <a:latin typeface="Gulim" pitchFamily="50" charset="-127"/>
                <a:ea typeface="Gulim" pitchFamily="50" charset="-127"/>
              </a:defRPr>
            </a:lvl5pPr>
            <a:lvl6pPr>
              <a:defRPr kumimoji="1">
                <a:latin typeface="Gulim" pitchFamily="50" charset="-127"/>
                <a:ea typeface="Gulim" pitchFamily="50" charset="-127"/>
              </a:defRPr>
            </a:lvl6pPr>
            <a:lvl7pPr>
              <a:defRPr kumimoji="1">
                <a:latin typeface="Gulim" pitchFamily="50" charset="-127"/>
                <a:ea typeface="Gulim" pitchFamily="50" charset="-127"/>
              </a:defRPr>
            </a:lvl7pPr>
            <a:lvl8pPr>
              <a:defRPr kumimoji="1">
                <a:latin typeface="Gulim" pitchFamily="50" charset="-127"/>
                <a:ea typeface="Gulim" pitchFamily="50" charset="-127"/>
              </a:defRPr>
            </a:lvl8pPr>
            <a:lvl9pPr>
              <a:defRPr kumimoji="1">
                <a:latin typeface="Gulim" pitchFamily="50" charset="-127"/>
                <a:ea typeface="Gulim" pitchFamily="50" charset="-127"/>
              </a:defRPr>
            </a:lvl9pPr>
          </a:lstStyle>
          <a:p>
            <a:pPr algn="ctr"/>
            <a:r>
              <a:rPr lang="en-US" altLang="ko-KR" sz="1400" dirty="0">
                <a:solidFill>
                  <a:srgbClr val="415463"/>
                </a:solidFill>
                <a:latin typeface="Times New Roman" pitchFamily="18" charset="0"/>
                <a:cs typeface="Times New Roman" pitchFamily="18" charset="0"/>
              </a:rPr>
              <a:t>F00VC45204</a:t>
            </a:r>
            <a:endParaRPr lang="en-US" altLang="ko-KR" sz="1400" dirty="0">
              <a:solidFill>
                <a:srgbClr val="415463"/>
              </a:solidFill>
              <a:latin typeface="Times New Roman" pitchFamily="18" charset="0"/>
              <a:cs typeface="Times New Roman" pitchFamily="18" charset="0"/>
            </a:endParaRPr>
          </a:p>
        </p:txBody>
      </p:sp>
      <p:sp>
        <p:nvSpPr>
          <p:cNvPr id="38" name="speed"/>
          <p:cNvSpPr txBox="1">
            <a14:cpLocks xmlns:a14="http://schemas.microsoft.com/office/drawing/2010/main" noChangeArrowheads="1"/>
          </p:cNvSpPr>
          <p:nvPr/>
        </p:nvSpPr>
        <p:spPr bwMode="auto">
          <a:xfrm>
            <a:off x="4858385" y="4382135"/>
            <a:ext cx="1450340" cy="184150"/>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ko-KR" dirty="0">
                <a:solidFill>
                  <a:srgbClr val="FF0000"/>
                </a:solidFill>
                <a:latin typeface="Calibri" pitchFamily="34" charset="0"/>
              </a:rPr>
              <a:t>0 445 110 418/</a:t>
            </a:r>
            <a:r>
              <a:rPr lang="en-US" altLang="zh-CN" dirty="0">
                <a:solidFill>
                  <a:srgbClr val="FF0000"/>
                </a:solidFill>
                <a:latin typeface="Calibri" pitchFamily="34" charset="0"/>
                <a:ea typeface="宋体" charset="-122"/>
              </a:rPr>
              <a:t>520</a:t>
            </a:r>
            <a:endParaRPr lang="en-US" altLang="zh-CN" dirty="0">
              <a:solidFill>
                <a:srgbClr val="FF0000"/>
              </a:solidFill>
              <a:latin typeface="Calibri" pitchFamily="34" charset="0"/>
              <a:ea typeface="宋体" charset="-122"/>
            </a:endParaRPr>
          </a:p>
        </p:txBody>
      </p:sp>
      <p:sp>
        <p:nvSpPr>
          <p:cNvPr id="39" name="speed"/>
          <p:cNvSpPr txBox="1">
            <a14:cpLocks xmlns:a14="http://schemas.microsoft.com/office/drawing/2010/main" noChangeArrowheads="1"/>
          </p:cNvSpPr>
          <p:nvPr/>
        </p:nvSpPr>
        <p:spPr bwMode="auto">
          <a:xfrm>
            <a:off x="4731870" y="4206240"/>
            <a:ext cx="1918532" cy="184666"/>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zh-CN" dirty="0">
                <a:solidFill>
                  <a:schemeClr val="tx1">
                    <a:lumMod val="75000"/>
                    <a:lumOff val="25000"/>
                  </a:schemeClr>
                </a:solidFill>
                <a:latin typeface="Times New Roman" pitchFamily="18" charset="0"/>
                <a:ea typeface="宋体" charset="-122"/>
                <a:cs typeface="Times New Roman" pitchFamily="18" charset="0"/>
              </a:rPr>
              <a:t>used for injectors(European</a:t>
            </a:r>
            <a:r>
              <a:rPr lang="en-US" altLang="zh-CN" dirty="0">
                <a:solidFill>
                  <a:schemeClr val="tx1">
                    <a:lumMod val="75000"/>
                    <a:lumOff val="25000"/>
                  </a:schemeClr>
                </a:solidFill>
                <a:latin typeface="Calibri" pitchFamily="34" charset="0"/>
                <a:ea typeface="宋体" charset="-122"/>
              </a:rPr>
              <a:t> </a:t>
            </a:r>
            <a:r>
              <a:rPr lang="en-US" altLang="zh-CN" dirty="0">
                <a:solidFill>
                  <a:schemeClr val="tx1">
                    <a:lumMod val="75000"/>
                    <a:lumOff val="25000"/>
                  </a:schemeClr>
                </a:solidFill>
                <a:latin typeface="Times New Roman" pitchFamily="18" charset="0"/>
                <a:ea typeface="宋体" charset="-122"/>
                <a:cs typeface="Times New Roman" pitchFamily="18" charset="0"/>
              </a:rPr>
              <a:t>V)</a:t>
            </a:r>
            <a:endParaRPr lang="en-US" altLang="ko-KR" dirty="0">
              <a:solidFill>
                <a:schemeClr val="tx1">
                  <a:lumMod val="75000"/>
                  <a:lumOff val="25000"/>
                </a:schemeClr>
              </a:solidFill>
              <a:latin typeface="Calibri" pitchFamily="34" charset="0"/>
            </a:endParaRPr>
          </a:p>
        </p:txBody>
      </p:sp>
      <p:sp>
        <p:nvSpPr>
          <p:cNvPr id="40" name="speed"/>
          <p:cNvSpPr txBox="1">
            <a14:cpLocks xmlns:a14="http://schemas.microsoft.com/office/drawing/2010/main" noChangeArrowheads="1"/>
          </p:cNvSpPr>
          <p:nvPr/>
        </p:nvSpPr>
        <p:spPr bwMode="auto">
          <a:xfrm>
            <a:off x="4926349" y="4582041"/>
            <a:ext cx="1356360" cy="461665"/>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Best-selling markets:</a:t>
            </a:r>
            <a:endParaRPr lang="en-US" altLang="zh-CN" sz="1000" dirty="0">
              <a:solidFill>
                <a:schemeClr val="tx1">
                  <a:lumMod val="75000"/>
                  <a:lumOff val="25000"/>
                </a:schemeClr>
              </a:solidFill>
              <a:latin typeface="Times New Roman" pitchFamily="18" charset="0"/>
              <a:ea typeface="宋体" charset="-122"/>
              <a:cs typeface="Times New Roman" pitchFamily="18" charset="0"/>
            </a:endParaRPr>
          </a:p>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Europe, North America, South America</a:t>
            </a:r>
            <a:endParaRPr lang="zh-CN" altLang="en-US" sz="1000" dirty="0">
              <a:solidFill>
                <a:schemeClr val="tx1">
                  <a:lumMod val="75000"/>
                  <a:lumOff val="25000"/>
                </a:schemeClr>
              </a:solidFill>
              <a:latin typeface="Calibri" pitchFamily="34" charset="0"/>
              <a:ea typeface="宋体" charset="-122"/>
            </a:endParaRPr>
          </a:p>
        </p:txBody>
      </p:sp>
      <p:sp>
        <p:nvSpPr>
          <p:cNvPr id="42" name="speed"/>
          <p:cNvSpPr txBox="1">
            <a14:cpLocks xmlns:a14="http://schemas.microsoft.com/office/drawing/2010/main" noChangeArrowheads="1"/>
          </p:cNvSpPr>
          <p:nvPr/>
        </p:nvSpPr>
        <p:spPr bwMode="auto">
          <a:xfrm>
            <a:off x="6953885" y="3766820"/>
            <a:ext cx="1569085" cy="193899"/>
          </a:xfrm>
          <a:prstGeom prst="rect">
            <a:avLst/>
          </a:prstGeom>
          <a:noFill/>
          <a:scene3d>
            <a:camera prst="orthographicFront">
              <a:rot lat="0" lon="0" rev="0"/>
            </a:camera>
            <a:lightRig rig="threePt" dir="t"/>
          </a:scene3d>
          <a:sp3d prstMaterial="matte">
            <a:bevelT w="1270" h="1270"/>
          </a:sp3d>
        </p:spPr>
        <p:txBody>
          <a:bodyPr wrap="square" lIns="0" tIns="0" rIns="0" bIns="0" anchor="t" anchorCtr="0">
            <a:spAutoFit/>
          </a:bodyPr>
          <a:lstStyle>
            <a:defPPr>
              <a:defRPr lang="ko-KR"/>
            </a:defPPr>
            <a:lvl1pPr fontAlgn="base">
              <a:lnSpc>
                <a:spcPct val="90000"/>
              </a:lnSpc>
              <a:spcBef>
                <a:spcPct val="0"/>
              </a:spcBef>
              <a:spcAft>
                <a:spcPct val="0"/>
              </a:spcAft>
              <a:buClr>
                <a:prstClr val="white"/>
              </a:buClr>
              <a:defRPr kumimoji="1" sz="1200" b="1">
                <a:solidFill>
                  <a:schemeClr val="bg1"/>
                </a:solidFill>
                <a:latin typeface="Tahoma" pitchFamily="34" charset="0"/>
                <a:ea typeface="Tahoma" pitchFamily="34" charset="0"/>
                <a:cs typeface="Tahoma" pitchFamily="34" charset="0"/>
              </a:defRPr>
            </a:lvl1pPr>
            <a:lvl2pPr fontAlgn="base">
              <a:spcBef>
                <a:spcPct val="0"/>
              </a:spcBef>
              <a:spcAft>
                <a:spcPct val="0"/>
              </a:spcAft>
              <a:defRPr kumimoji="1">
                <a:latin typeface="Gulim" pitchFamily="50" charset="-127"/>
                <a:ea typeface="Gulim" pitchFamily="50" charset="-127"/>
              </a:defRPr>
            </a:lvl2pPr>
            <a:lvl3pPr fontAlgn="base">
              <a:spcBef>
                <a:spcPct val="0"/>
              </a:spcBef>
              <a:spcAft>
                <a:spcPct val="0"/>
              </a:spcAft>
              <a:defRPr kumimoji="1">
                <a:latin typeface="Gulim" pitchFamily="50" charset="-127"/>
                <a:ea typeface="Gulim" pitchFamily="50" charset="-127"/>
              </a:defRPr>
            </a:lvl3pPr>
            <a:lvl4pPr fontAlgn="base">
              <a:spcBef>
                <a:spcPct val="0"/>
              </a:spcBef>
              <a:spcAft>
                <a:spcPct val="0"/>
              </a:spcAft>
              <a:defRPr kumimoji="1">
                <a:latin typeface="Gulim" pitchFamily="50" charset="-127"/>
                <a:ea typeface="Gulim" pitchFamily="50" charset="-127"/>
              </a:defRPr>
            </a:lvl4pPr>
            <a:lvl5pPr fontAlgn="base">
              <a:spcBef>
                <a:spcPct val="0"/>
              </a:spcBef>
              <a:spcAft>
                <a:spcPct val="0"/>
              </a:spcAft>
              <a:defRPr kumimoji="1">
                <a:latin typeface="Gulim" pitchFamily="50" charset="-127"/>
                <a:ea typeface="Gulim" pitchFamily="50" charset="-127"/>
              </a:defRPr>
            </a:lvl5pPr>
            <a:lvl6pPr>
              <a:defRPr kumimoji="1">
                <a:latin typeface="Gulim" pitchFamily="50" charset="-127"/>
                <a:ea typeface="Gulim" pitchFamily="50" charset="-127"/>
              </a:defRPr>
            </a:lvl6pPr>
            <a:lvl7pPr>
              <a:defRPr kumimoji="1">
                <a:latin typeface="Gulim" pitchFamily="50" charset="-127"/>
                <a:ea typeface="Gulim" pitchFamily="50" charset="-127"/>
              </a:defRPr>
            </a:lvl7pPr>
            <a:lvl8pPr>
              <a:defRPr kumimoji="1">
                <a:latin typeface="Gulim" pitchFamily="50" charset="-127"/>
                <a:ea typeface="Gulim" pitchFamily="50" charset="-127"/>
              </a:defRPr>
            </a:lvl8pPr>
            <a:lvl9pPr>
              <a:defRPr kumimoji="1">
                <a:latin typeface="Gulim" pitchFamily="50" charset="-127"/>
                <a:ea typeface="Gulim" pitchFamily="50" charset="-127"/>
              </a:defRPr>
            </a:lvl9pPr>
          </a:lstStyle>
          <a:p>
            <a:pPr algn="ctr"/>
            <a:r>
              <a:rPr lang="en-US" altLang="ko-KR" sz="1400" dirty="0">
                <a:solidFill>
                  <a:srgbClr val="415463"/>
                </a:solidFill>
                <a:latin typeface="Times New Roman" pitchFamily="18" charset="0"/>
                <a:cs typeface="Times New Roman" pitchFamily="18" charset="0"/>
              </a:rPr>
              <a:t>0445110647F</a:t>
            </a:r>
            <a:endParaRPr lang="en-US" altLang="ko-KR" sz="1400" dirty="0">
              <a:solidFill>
                <a:srgbClr val="415463"/>
              </a:solidFill>
              <a:latin typeface="Times New Roman" pitchFamily="18" charset="0"/>
              <a:cs typeface="Times New Roman" pitchFamily="18" charset="0"/>
            </a:endParaRPr>
          </a:p>
        </p:txBody>
      </p:sp>
      <p:sp>
        <p:nvSpPr>
          <p:cNvPr id="43" name="speed"/>
          <p:cNvSpPr txBox="1">
            <a14:cpLocks xmlns:a14="http://schemas.microsoft.com/office/drawing/2010/main" noChangeArrowheads="1"/>
          </p:cNvSpPr>
          <p:nvPr/>
        </p:nvSpPr>
        <p:spPr bwMode="auto">
          <a:xfrm>
            <a:off x="7058660" y="4279265"/>
            <a:ext cx="1450340" cy="184150"/>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ko-KR" dirty="0">
                <a:solidFill>
                  <a:srgbClr val="FF0000"/>
                </a:solidFill>
                <a:latin typeface="Calibri" pitchFamily="34" charset="0"/>
              </a:rPr>
              <a:t>0 445 110 646/647</a:t>
            </a:r>
            <a:endParaRPr lang="en-US" altLang="ko-KR" dirty="0">
              <a:solidFill>
                <a:srgbClr val="FF0000"/>
              </a:solidFill>
              <a:latin typeface="Calibri" pitchFamily="34" charset="0"/>
              <a:ea typeface="宋体" charset="-122"/>
            </a:endParaRPr>
          </a:p>
        </p:txBody>
      </p:sp>
      <p:sp>
        <p:nvSpPr>
          <p:cNvPr id="44" name="speed"/>
          <p:cNvSpPr txBox="1">
            <a14:cpLocks xmlns:a14="http://schemas.microsoft.com/office/drawing/2010/main" noChangeArrowheads="1"/>
          </p:cNvSpPr>
          <p:nvPr/>
        </p:nvSpPr>
        <p:spPr bwMode="auto">
          <a:xfrm>
            <a:off x="6904339" y="4064000"/>
            <a:ext cx="1938237" cy="184666"/>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zh-CN" dirty="0">
                <a:solidFill>
                  <a:schemeClr val="tx1">
                    <a:lumMod val="75000"/>
                    <a:lumOff val="25000"/>
                  </a:schemeClr>
                </a:solidFill>
                <a:latin typeface="Times New Roman" pitchFamily="18" charset="0"/>
                <a:ea typeface="宋体" charset="-122"/>
                <a:cs typeface="Times New Roman" pitchFamily="18" charset="0"/>
              </a:rPr>
              <a:t>used for injectors(European</a:t>
            </a:r>
            <a:r>
              <a:rPr lang="en-US" altLang="zh-CN" dirty="0">
                <a:solidFill>
                  <a:schemeClr val="tx1">
                    <a:lumMod val="75000"/>
                    <a:lumOff val="25000"/>
                  </a:schemeClr>
                </a:solidFill>
                <a:latin typeface="Calibri" pitchFamily="34" charset="0"/>
                <a:ea typeface="宋体" charset="-122"/>
              </a:rPr>
              <a:t> </a:t>
            </a:r>
            <a:r>
              <a:rPr lang="en-US" altLang="zh-CN" dirty="0">
                <a:solidFill>
                  <a:schemeClr val="tx1">
                    <a:lumMod val="75000"/>
                    <a:lumOff val="25000"/>
                  </a:schemeClr>
                </a:solidFill>
                <a:latin typeface="Times New Roman" pitchFamily="18" charset="0"/>
                <a:ea typeface="宋体" charset="-122"/>
                <a:cs typeface="Times New Roman" pitchFamily="18" charset="0"/>
              </a:rPr>
              <a:t>V)</a:t>
            </a:r>
            <a:endParaRPr lang="en-US" altLang="ko-KR" dirty="0">
              <a:solidFill>
                <a:schemeClr val="tx1">
                  <a:lumMod val="75000"/>
                  <a:lumOff val="25000"/>
                </a:schemeClr>
              </a:solidFill>
              <a:latin typeface="Calibri" pitchFamily="34" charset="0"/>
            </a:endParaRPr>
          </a:p>
        </p:txBody>
      </p:sp>
      <p:grpSp>
        <p:nvGrpSpPr>
          <p:cNvPr id="22" name="Group 6"/>
          <p:cNvGrpSpPr/>
          <p:nvPr/>
        </p:nvGrpSpPr>
        <p:grpSpPr>
          <a:xfrm>
            <a:off x="1706872" y="1094105"/>
            <a:ext cx="5533427" cy="386080"/>
            <a:chOff x="6241217" y="2285958"/>
            <a:chExt cx="5510673" cy="858846"/>
          </a:xfrm>
          <a:solidFill>
            <a:srgbClr val="92D050"/>
          </a:solidFill>
        </p:grpSpPr>
        <p:sp>
          <p:nvSpPr>
            <p:cNvPr id="26" name="Freeform 5"/>
            <p:cNvSpPr/>
            <p:nvPr/>
          </p:nvSpPr>
          <p:spPr bwMode="auto">
            <a:xfrm>
              <a:off x="6241217" y="2285958"/>
              <a:ext cx="133523" cy="858846"/>
            </a:xfrm>
            <a:custGeom>
              <a:avLst/>
              <a:gdLst/>
              <a:ahLst/>
              <a:cxnLst>
                <a:cxn ang="0">
                  <a:pos x="0" y="0"/>
                </a:cxn>
                <a:cxn ang="0">
                  <a:pos x="179" y="0"/>
                </a:cxn>
                <a:cxn ang="0">
                  <a:pos x="185" y="2"/>
                </a:cxn>
                <a:cxn ang="0">
                  <a:pos x="186" y="7"/>
                </a:cxn>
                <a:cxn ang="0">
                  <a:pos x="185" y="13"/>
                </a:cxn>
                <a:cxn ang="0">
                  <a:pos x="179" y="15"/>
                </a:cxn>
                <a:cxn ang="0">
                  <a:pos x="114" y="15"/>
                </a:cxn>
                <a:cxn ang="0">
                  <a:pos x="114" y="935"/>
                </a:cxn>
                <a:cxn ang="0">
                  <a:pos x="179" y="935"/>
                </a:cxn>
                <a:cxn ang="0">
                  <a:pos x="183" y="936"/>
                </a:cxn>
                <a:cxn ang="0">
                  <a:pos x="185" y="943"/>
                </a:cxn>
                <a:cxn ang="0">
                  <a:pos x="179" y="953"/>
                </a:cxn>
                <a:cxn ang="0">
                  <a:pos x="0" y="953"/>
                </a:cxn>
                <a:cxn ang="0">
                  <a:pos x="0" y="0"/>
                </a:cxn>
              </a:cxnLst>
              <a:rect l="0" t="0" r="r" b="b"/>
              <a:pathLst>
                <a:path w="186" h="953">
                  <a:moveTo>
                    <a:pt x="0" y="0"/>
                  </a:moveTo>
                  <a:cubicBezTo>
                    <a:pt x="179" y="0"/>
                    <a:pt x="179" y="0"/>
                    <a:pt x="179" y="0"/>
                  </a:cubicBezTo>
                  <a:cubicBezTo>
                    <a:pt x="182" y="0"/>
                    <a:pt x="183" y="1"/>
                    <a:pt x="185" y="2"/>
                  </a:cubicBezTo>
                  <a:cubicBezTo>
                    <a:pt x="186" y="3"/>
                    <a:pt x="186" y="5"/>
                    <a:pt x="186" y="7"/>
                  </a:cubicBezTo>
                  <a:cubicBezTo>
                    <a:pt x="186" y="10"/>
                    <a:pt x="186" y="12"/>
                    <a:pt x="185" y="13"/>
                  </a:cubicBezTo>
                  <a:cubicBezTo>
                    <a:pt x="183" y="15"/>
                    <a:pt x="182" y="15"/>
                    <a:pt x="179" y="15"/>
                  </a:cubicBezTo>
                  <a:cubicBezTo>
                    <a:pt x="114" y="15"/>
                    <a:pt x="114" y="15"/>
                    <a:pt x="114" y="15"/>
                  </a:cubicBezTo>
                  <a:cubicBezTo>
                    <a:pt x="114" y="935"/>
                    <a:pt x="114" y="935"/>
                    <a:pt x="114" y="935"/>
                  </a:cubicBezTo>
                  <a:cubicBezTo>
                    <a:pt x="179" y="935"/>
                    <a:pt x="179" y="935"/>
                    <a:pt x="179" y="935"/>
                  </a:cubicBezTo>
                  <a:cubicBezTo>
                    <a:pt x="183" y="936"/>
                    <a:pt x="183" y="936"/>
                    <a:pt x="183" y="936"/>
                  </a:cubicBezTo>
                  <a:cubicBezTo>
                    <a:pt x="184" y="938"/>
                    <a:pt x="185" y="940"/>
                    <a:pt x="185" y="943"/>
                  </a:cubicBezTo>
                  <a:cubicBezTo>
                    <a:pt x="185" y="947"/>
                    <a:pt x="183" y="950"/>
                    <a:pt x="179" y="953"/>
                  </a:cubicBezTo>
                  <a:cubicBezTo>
                    <a:pt x="0" y="953"/>
                    <a:pt x="0" y="953"/>
                    <a:pt x="0" y="953"/>
                  </a:cubicBezTo>
                  <a:lnTo>
                    <a:pt x="0" y="0"/>
                  </a:lnTo>
                  <a:close/>
                </a:path>
              </a:pathLst>
            </a:custGeom>
            <a:grpFill/>
            <a:ln w="9525">
              <a:noFill/>
              <a:round/>
            </a:ln>
          </p:spPr>
          <p:txBody>
            <a:bodyPr vert="horz" wrap="square" lIns="68580" tIns="34290" rIns="68580" bIns="34290" numCol="1" anchor="t" anchorCtr="0" compatLnSpc="1"/>
            <a:lstStyle/>
            <a:p>
              <a:endParaRPr lang="ko-KR" altLang="en-US" sz="2100"/>
            </a:p>
          </p:txBody>
        </p:sp>
        <p:sp>
          <p:nvSpPr>
            <p:cNvPr id="28" name="Freeform 8"/>
            <p:cNvSpPr/>
            <p:nvPr/>
          </p:nvSpPr>
          <p:spPr bwMode="auto">
            <a:xfrm>
              <a:off x="11615567" y="2285958"/>
              <a:ext cx="136323" cy="858846"/>
            </a:xfrm>
            <a:custGeom>
              <a:avLst/>
              <a:gdLst/>
              <a:ahLst/>
              <a:cxnLst>
                <a:cxn ang="0">
                  <a:pos x="77" y="15"/>
                </a:cxn>
                <a:cxn ang="0">
                  <a:pos x="8" y="15"/>
                </a:cxn>
                <a:cxn ang="0">
                  <a:pos x="4" y="8"/>
                </a:cxn>
                <a:cxn ang="0">
                  <a:pos x="8" y="0"/>
                </a:cxn>
                <a:cxn ang="0">
                  <a:pos x="190" y="0"/>
                </a:cxn>
                <a:cxn ang="0">
                  <a:pos x="190" y="953"/>
                </a:cxn>
                <a:cxn ang="0">
                  <a:pos x="8" y="953"/>
                </a:cxn>
                <a:cxn ang="0">
                  <a:pos x="2" y="950"/>
                </a:cxn>
                <a:cxn ang="0">
                  <a:pos x="0" y="944"/>
                </a:cxn>
                <a:cxn ang="0">
                  <a:pos x="2" y="937"/>
                </a:cxn>
                <a:cxn ang="0">
                  <a:pos x="8" y="935"/>
                </a:cxn>
                <a:cxn ang="0">
                  <a:pos x="77" y="935"/>
                </a:cxn>
                <a:cxn ang="0">
                  <a:pos x="77" y="15"/>
                </a:cxn>
              </a:cxnLst>
              <a:rect l="0" t="0" r="r" b="b"/>
              <a:pathLst>
                <a:path w="190" h="953">
                  <a:moveTo>
                    <a:pt x="77" y="15"/>
                  </a:moveTo>
                  <a:cubicBezTo>
                    <a:pt x="8" y="15"/>
                    <a:pt x="8" y="15"/>
                    <a:pt x="8" y="15"/>
                  </a:cubicBezTo>
                  <a:cubicBezTo>
                    <a:pt x="6" y="13"/>
                    <a:pt x="4" y="10"/>
                    <a:pt x="4" y="8"/>
                  </a:cubicBezTo>
                  <a:cubicBezTo>
                    <a:pt x="4" y="5"/>
                    <a:pt x="6" y="2"/>
                    <a:pt x="8" y="0"/>
                  </a:cubicBezTo>
                  <a:cubicBezTo>
                    <a:pt x="190" y="0"/>
                    <a:pt x="190" y="0"/>
                    <a:pt x="190" y="0"/>
                  </a:cubicBezTo>
                  <a:cubicBezTo>
                    <a:pt x="190" y="953"/>
                    <a:pt x="190" y="953"/>
                    <a:pt x="190" y="953"/>
                  </a:cubicBezTo>
                  <a:cubicBezTo>
                    <a:pt x="8" y="953"/>
                    <a:pt x="8" y="953"/>
                    <a:pt x="8" y="953"/>
                  </a:cubicBezTo>
                  <a:cubicBezTo>
                    <a:pt x="6" y="953"/>
                    <a:pt x="4" y="952"/>
                    <a:pt x="2" y="950"/>
                  </a:cubicBezTo>
                  <a:cubicBezTo>
                    <a:pt x="1" y="949"/>
                    <a:pt x="0" y="947"/>
                    <a:pt x="0" y="944"/>
                  </a:cubicBezTo>
                  <a:cubicBezTo>
                    <a:pt x="0" y="941"/>
                    <a:pt x="1" y="939"/>
                    <a:pt x="2" y="937"/>
                  </a:cubicBezTo>
                  <a:cubicBezTo>
                    <a:pt x="4" y="935"/>
                    <a:pt x="6" y="935"/>
                    <a:pt x="8" y="935"/>
                  </a:cubicBezTo>
                  <a:cubicBezTo>
                    <a:pt x="77" y="935"/>
                    <a:pt x="77" y="935"/>
                    <a:pt x="77" y="935"/>
                  </a:cubicBezTo>
                  <a:lnTo>
                    <a:pt x="77" y="15"/>
                  </a:lnTo>
                  <a:close/>
                </a:path>
              </a:pathLst>
            </a:custGeom>
            <a:grpFill/>
            <a:ln w="9525">
              <a:noFill/>
              <a:round/>
            </a:ln>
          </p:spPr>
          <p:txBody>
            <a:bodyPr vert="horz" wrap="square" lIns="68580" tIns="34290" rIns="68580" bIns="34290" numCol="1" anchor="t" anchorCtr="0" compatLnSpc="1"/>
            <a:lstStyle/>
            <a:p>
              <a:endParaRPr lang="ko-KR" altLang="en-US" sz="2100"/>
            </a:p>
          </p:txBody>
        </p:sp>
      </p:grpSp>
      <p:pic>
        <p:nvPicPr>
          <p:cNvPr id="47" name="图片 46" descr="格林鲍尔"/>
          <p:cNvPicPr>
            <a:picLocks noChangeAspect="1"/>
          </p:cNvPicPr>
          <p:nvPr/>
        </p:nvPicPr>
        <p:blipFill>
          <a:blip r:embed="rId1"/>
          <a:stretch>
            <a:fillRect/>
          </a:stretch>
        </p:blipFill>
        <p:spPr>
          <a:xfrm>
            <a:off x="6817995" y="191135"/>
            <a:ext cx="1966595" cy="405765"/>
          </a:xfrm>
          <a:prstGeom prst="rect">
            <a:avLst/>
          </a:prstGeom>
        </p:spPr>
      </p:pic>
      <p:pic>
        <p:nvPicPr>
          <p:cNvPr id="50" name="图片 49" descr="1"/>
          <p:cNvPicPr>
            <a:picLocks noChangeAspect="1"/>
          </p:cNvPicPr>
          <p:nvPr/>
        </p:nvPicPr>
        <p:blipFill>
          <a:blip r:embed="rId4"/>
          <a:stretch>
            <a:fillRect/>
          </a:stretch>
        </p:blipFill>
        <p:spPr>
          <a:xfrm>
            <a:off x="6410960" y="1673225"/>
            <a:ext cx="2629535" cy="1887855"/>
          </a:xfrm>
          <a:prstGeom prst="rect">
            <a:avLst/>
          </a:prstGeom>
        </p:spPr>
      </p:pic>
      <p:sp>
        <p:nvSpPr>
          <p:cNvPr id="51" name="speed"/>
          <p:cNvSpPr txBox="1">
            <a14:cpLocks xmlns:a14="http://schemas.microsoft.com/office/drawing/2010/main" noChangeArrowheads="1"/>
          </p:cNvSpPr>
          <p:nvPr/>
        </p:nvSpPr>
        <p:spPr bwMode="auto">
          <a:xfrm>
            <a:off x="6839283" y="4553005"/>
            <a:ext cx="2068348" cy="461665"/>
          </a:xfrm>
          <a:prstGeom prst="rect">
            <a:avLst/>
          </a:prstGeom>
          <a:noFill/>
          <a:ln w="9525">
            <a:noFill/>
            <a:miter lim="800000"/>
          </a:ln>
        </p:spPr>
        <p:txBody>
          <a:bodyPr wrap="square" lIns="0" tIns="0" rIns="0" bIns="0" anchor="t" anchorCtr="0">
            <a:spAutoFit/>
            <a:scene3d>
              <a:camera prst="orthographicFront"/>
              <a:lightRig rig="threePt" dir="t"/>
            </a:scene3d>
          </a:bodyPr>
          <a:lstStyle>
            <a:defPPr>
              <a:defRPr lang="ko-KR"/>
            </a:defPPr>
            <a:lvl1pPr fontAlgn="auto">
              <a:spcBef>
                <a:spcPts val="0"/>
              </a:spcBef>
              <a:spcAft>
                <a:spcPts val="0"/>
              </a:spcAft>
              <a:buFont typeface="Arial" charset="0"/>
              <a:buNone/>
              <a:defRPr kumimoji="0" sz="1200">
                <a:solidFill>
                  <a:schemeClr val="tx1">
                    <a:lumMod val="95000"/>
                    <a:lumOff val="5000"/>
                  </a:schemeClr>
                </a:solidFill>
                <a:latin typeface="Tahoma" pitchFamily="34" charset="0"/>
                <a:ea typeface="Tahoma" pitchFamily="34" charset="0"/>
                <a:cs typeface="Tahoma" pitchFamily="34" charset="0"/>
              </a:defRPr>
            </a:lvl1pPr>
          </a:lstStyle>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Best-selling markets: </a:t>
            </a:r>
            <a:endParaRPr lang="en-US" altLang="zh-CN" sz="1000" dirty="0">
              <a:solidFill>
                <a:schemeClr val="tx1">
                  <a:lumMod val="75000"/>
                  <a:lumOff val="25000"/>
                </a:schemeClr>
              </a:solidFill>
              <a:latin typeface="Times New Roman" pitchFamily="18" charset="0"/>
              <a:ea typeface="宋体" charset="-122"/>
              <a:cs typeface="Times New Roman" pitchFamily="18" charset="0"/>
            </a:endParaRPr>
          </a:p>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Europe, the United States,</a:t>
            </a:r>
            <a:endParaRPr lang="zh-CN" altLang="en-US" sz="1000" dirty="0">
              <a:solidFill>
                <a:schemeClr val="tx1">
                  <a:lumMod val="75000"/>
                  <a:lumOff val="25000"/>
                </a:schemeClr>
              </a:solidFill>
              <a:latin typeface="Times New Roman" pitchFamily="18" charset="0"/>
              <a:ea typeface="宋体" charset="-122"/>
              <a:cs typeface="Times New Roman" pitchFamily="18" charset="0"/>
            </a:endParaRPr>
          </a:p>
          <a:p>
            <a:pPr algn="ctr"/>
            <a:r>
              <a:rPr lang="en-US" altLang="zh-CN" sz="1000" dirty="0">
                <a:solidFill>
                  <a:schemeClr val="tx1">
                    <a:lumMod val="75000"/>
                    <a:lumOff val="25000"/>
                  </a:schemeClr>
                </a:solidFill>
                <a:latin typeface="Times New Roman" pitchFamily="18" charset="0"/>
                <a:ea typeface="宋体" charset="-122"/>
                <a:cs typeface="Times New Roman" pitchFamily="18" charset="0"/>
              </a:rPr>
              <a:t>South America, Africa,</a:t>
            </a:r>
            <a:r>
              <a:rPr lang="en-US" altLang="zh-CN" sz="1000" dirty="0">
                <a:latin typeface="Times New Roman" pitchFamily="18" charset="0"/>
                <a:cs typeface="Times New Roman" pitchFamily="18" charset="0"/>
              </a:rPr>
              <a:t> the Middle East</a:t>
            </a:r>
            <a:endParaRPr lang="zh-CN" altLang="en-US" sz="1000" dirty="0">
              <a:solidFill>
                <a:schemeClr val="tx1">
                  <a:lumMod val="75000"/>
                  <a:lumOff val="25000"/>
                </a:schemeClr>
              </a:solidFill>
              <a:latin typeface="Times New Roman" pitchFamily="18" charset="0"/>
              <a:ea typeface="宋体" charset="-122"/>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9569" y="72095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3" name="Rectangle 3"/>
          <p:cNvSpPr txBox="1">
            <a14:cpLocks xmlns:a14="http://schemas.microsoft.com/office/drawing/2010/main" noChangeArrowheads="1"/>
          </p:cNvSpPr>
          <p:nvPr/>
        </p:nvSpPr>
        <p:spPr bwMode="auto">
          <a:xfrm>
            <a:off x="375285" y="237490"/>
            <a:ext cx="3437255" cy="492443"/>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200" dirty="0">
                <a:solidFill>
                  <a:schemeClr val="tx1"/>
                </a:solidFill>
                <a:effectLst/>
                <a:latin typeface="Times New Roman" pitchFamily="18" charset="0"/>
                <a:cs typeface="Times New Roman" pitchFamily="18" charset="0"/>
              </a:rPr>
              <a:t>BOSCH SERIES</a:t>
            </a:r>
            <a:endParaRPr lang="en-US" altLang="ko-KR" sz="3200" dirty="0">
              <a:solidFill>
                <a:schemeClr val="tx1"/>
              </a:solidFill>
              <a:effectLst/>
              <a:latin typeface="Times New Roman" pitchFamily="18" charset="0"/>
              <a:cs typeface="Times New Roman" pitchFamily="18" charset="0"/>
            </a:endParaRPr>
          </a:p>
        </p:txBody>
      </p:sp>
      <p:pic>
        <p:nvPicPr>
          <p:cNvPr id="61" name="图片 60" descr="格林鲍尔"/>
          <p:cNvPicPr>
            <a:picLocks noChangeAspect="1"/>
          </p:cNvPicPr>
          <p:nvPr/>
        </p:nvPicPr>
        <p:blipFill>
          <a:blip r:embed="rId1"/>
          <a:stretch>
            <a:fillRect/>
          </a:stretch>
        </p:blipFill>
        <p:spPr>
          <a:xfrm>
            <a:off x="6825615" y="191135"/>
            <a:ext cx="1966595" cy="405765"/>
          </a:xfrm>
          <a:prstGeom prst="rect">
            <a:avLst/>
          </a:prstGeom>
        </p:spPr>
      </p:pic>
      <p:pic>
        <p:nvPicPr>
          <p:cNvPr id="48" name="图片 47" descr="1b25f041561447ac19e61f8822f4e47"/>
          <p:cNvPicPr>
            <a:picLocks noChangeAspect="1"/>
          </p:cNvPicPr>
          <p:nvPr/>
        </p:nvPicPr>
        <p:blipFill>
          <a:blip r:embed="rId2"/>
          <a:stretch>
            <a:fillRect/>
          </a:stretch>
        </p:blipFill>
        <p:spPr>
          <a:xfrm>
            <a:off x="492760" y="1068705"/>
            <a:ext cx="5656580" cy="3990975"/>
          </a:xfrm>
          <a:prstGeom prst="rect">
            <a:avLst/>
          </a:prstGeom>
        </p:spPr>
      </p:pic>
      <p:sp>
        <p:nvSpPr>
          <p:cNvPr id="52" name="文本框 51"/>
          <p:cNvSpPr txBox="1"/>
          <p:nvPr/>
        </p:nvSpPr>
        <p:spPr>
          <a:xfrm>
            <a:off x="6217920" y="1243965"/>
            <a:ext cx="2701925" cy="1292662"/>
          </a:xfrm>
          <a:prstGeom prst="rect">
            <a:avLst/>
          </a:prstGeom>
          <a:noFill/>
        </p:spPr>
        <p:txBody>
          <a:bodyPr wrap="square" rtlCol="0">
            <a:spAutoFit/>
          </a:bodyPr>
          <a:lstStyle/>
          <a:p>
            <a:pPr algn="just"/>
            <a:r>
              <a:rPr lang="en-US" altLang="zh-CN" dirty="0">
                <a:latin typeface="Times New Roman" pitchFamily="18" charset="0"/>
                <a:ea typeface="微软雅黑" pitchFamily="34" charset="-122"/>
                <a:cs typeface="Times New Roman" pitchFamily="18" charset="0"/>
              </a:rPr>
              <a:t>Green Power currently sells five kinds of valve assemblies (European Ⅴ) , all of which are mainly strategic products.</a:t>
            </a:r>
            <a:endParaRPr lang="en-US" altLang="zh-CN" dirty="0">
              <a:latin typeface="Times New Roman" pitchFamily="18" charset="0"/>
              <a:ea typeface="微软雅黑" pitchFamily="34" charset="-122"/>
              <a:cs typeface="Times New Roman" pitchFamily="18" charset="0"/>
            </a:endParaRPr>
          </a:p>
          <a:p>
            <a:pPr algn="just"/>
            <a:r>
              <a:rPr lang="en-US" altLang="zh-CN" dirty="0">
                <a:latin typeface="Times New Roman" pitchFamily="18" charset="0"/>
                <a:ea typeface="微软雅黑" pitchFamily="34" charset="-122"/>
                <a:cs typeface="Times New Roman" pitchFamily="18" charset="0"/>
              </a:rPr>
              <a:t>(European Ⅵ products have not been developed yet.)</a:t>
            </a:r>
            <a:endParaRPr lang="zh-CN" altLang="en-US" dirty="0">
              <a:latin typeface="Times New Roman" pitchFamily="18" charset="0"/>
              <a:ea typeface="微软雅黑" pitchFamily="34" charset="-122"/>
              <a:cs typeface="Times New Roman" pitchFamily="18" charset="0"/>
            </a:endParaRPr>
          </a:p>
        </p:txBody>
      </p:sp>
      <p:sp>
        <p:nvSpPr>
          <p:cNvPr id="4" name="文本框 3"/>
          <p:cNvSpPr txBox="1"/>
          <p:nvPr/>
        </p:nvSpPr>
        <p:spPr>
          <a:xfrm>
            <a:off x="6217920" y="3990340"/>
            <a:ext cx="2701925" cy="492443"/>
          </a:xfrm>
          <a:prstGeom prst="rect">
            <a:avLst/>
          </a:prstGeom>
          <a:noFill/>
        </p:spPr>
        <p:txBody>
          <a:bodyPr wrap="square" rtlCol="0">
            <a:spAutoFit/>
          </a:bodyPr>
          <a:lstStyle/>
          <a:p>
            <a:r>
              <a:rPr lang="en-US" altLang="zh-CN" dirty="0">
                <a:latin typeface="Times New Roman" pitchFamily="18" charset="0"/>
                <a:ea typeface="微软雅黑" pitchFamily="34" charset="-122"/>
                <a:cs typeface="Times New Roman" pitchFamily="18" charset="0"/>
              </a:rPr>
              <a:t>Note: All five repair kits are available for purchase.</a:t>
            </a:r>
            <a:endParaRPr lang="zh-CN" altLang="en-US" dirty="0">
              <a:latin typeface="Times New Roman" pitchFamily="18" charset="0"/>
              <a:ea typeface="微软雅黑" pitchFamily="34" charset="-122"/>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189" y="72857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pic>
        <p:nvPicPr>
          <p:cNvPr id="61" name="图片 60" descr="格林鲍尔"/>
          <p:cNvPicPr>
            <a:picLocks noChangeAspect="1"/>
          </p:cNvPicPr>
          <p:nvPr/>
        </p:nvPicPr>
        <p:blipFill>
          <a:blip r:embed="rId1"/>
          <a:stretch>
            <a:fillRect/>
          </a:stretch>
        </p:blipFill>
        <p:spPr>
          <a:xfrm>
            <a:off x="6825615" y="191135"/>
            <a:ext cx="1966595" cy="405765"/>
          </a:xfrm>
          <a:prstGeom prst="rect">
            <a:avLst/>
          </a:prstGeom>
        </p:spPr>
      </p:pic>
      <p:sp>
        <p:nvSpPr>
          <p:cNvPr id="3" name="Rectangle 3"/>
          <p:cNvSpPr txBox="1">
            <a14:cpLocks xmlns:a14="http://schemas.microsoft.com/office/drawing/2010/main" noChangeArrowheads="1"/>
          </p:cNvSpPr>
          <p:nvPr/>
        </p:nvSpPr>
        <p:spPr bwMode="auto">
          <a:xfrm>
            <a:off x="375285" y="237490"/>
            <a:ext cx="3437255" cy="492443"/>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200" dirty="0">
                <a:solidFill>
                  <a:schemeClr val="tx1"/>
                </a:solidFill>
                <a:effectLst/>
                <a:latin typeface="Times New Roman" pitchFamily="18" charset="0"/>
                <a:cs typeface="Times New Roman" pitchFamily="18" charset="0"/>
              </a:rPr>
              <a:t>BOSCH SERIES</a:t>
            </a:r>
            <a:endParaRPr lang="en-US" altLang="ko-KR" sz="3200" dirty="0">
              <a:solidFill>
                <a:schemeClr val="tx1"/>
              </a:solidFill>
              <a:effectLst/>
              <a:latin typeface="Times New Roman" pitchFamily="18" charset="0"/>
              <a:cs typeface="Times New Roman" pitchFamily="18" charset="0"/>
            </a:endParaRPr>
          </a:p>
        </p:txBody>
      </p:sp>
      <p:sp>
        <p:nvSpPr>
          <p:cNvPr id="4" name="文本框 43"/>
          <p:cNvSpPr/>
          <p:nvPr/>
        </p:nvSpPr>
        <p:spPr>
          <a:xfrm>
            <a:off x="3447850" y="1288965"/>
            <a:ext cx="3178175" cy="52197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eaLnBrk="1" hangingPunct="1">
              <a:lnSpc>
                <a:spcPct val="100000"/>
              </a:lnSpc>
              <a:spcBef>
                <a:spcPct val="0"/>
              </a:spcBef>
              <a:buNone/>
            </a:pPr>
            <a:r>
              <a:rPr lang="en-US" altLang="zh-CN" b="1" dirty="0">
                <a:solidFill>
                  <a:srgbClr val="92D050"/>
                </a:solidFill>
                <a:latin typeface="Times New Roman" pitchFamily="18" charset="0"/>
                <a:cs typeface="Times New Roman" pitchFamily="18" charset="0"/>
                <a:sym typeface="宋体" charset="-122"/>
              </a:rPr>
              <a:t>Bosch Nozzle</a:t>
            </a:r>
            <a:endParaRPr lang="en-US" altLang="zh-CN" b="1" dirty="0">
              <a:solidFill>
                <a:srgbClr val="92D050"/>
              </a:solidFill>
              <a:latin typeface="Times New Roman" pitchFamily="18" charset="0"/>
              <a:cs typeface="Times New Roman" pitchFamily="18" charset="0"/>
              <a:sym typeface="宋体" charset="-122"/>
            </a:endParaRPr>
          </a:p>
        </p:txBody>
      </p:sp>
      <p:sp>
        <p:nvSpPr>
          <p:cNvPr id="6" name="矩形 44"/>
          <p:cNvSpPr/>
          <p:nvPr/>
        </p:nvSpPr>
        <p:spPr>
          <a:xfrm>
            <a:off x="3447850" y="1778216"/>
            <a:ext cx="4733435" cy="336118"/>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eaLnBrk="1" latinLnBrk="0" hangingPunct="1">
              <a:lnSpc>
                <a:spcPct val="150000"/>
              </a:lnSpc>
              <a:spcBef>
                <a:spcPct val="0"/>
              </a:spcBef>
              <a:buNone/>
            </a:pP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Bosch nozzles have two grades: G2 and G3, the latter is more expensive.</a:t>
            </a:r>
            <a:endParaRPr lang="zh-CN" altLang="en-US" sz="1200" dirty="0">
              <a:solidFill>
                <a:srgbClr val="404040"/>
              </a:solidFill>
              <a:uFillTx/>
              <a:latin typeface="Times New Roman" pitchFamily="18" charset="0"/>
              <a:ea typeface="微软雅黑" pitchFamily="34" charset="-122"/>
              <a:cs typeface="Times New Roman" pitchFamily="18" charset="0"/>
              <a:sym typeface="宋体" charset="-122"/>
            </a:endParaRPr>
          </a:p>
        </p:txBody>
      </p:sp>
      <p:pic>
        <p:nvPicPr>
          <p:cNvPr id="12" name="图片 11" descr="未标题-1"/>
          <p:cNvPicPr>
            <a:picLocks noChangeAspect="1"/>
          </p:cNvPicPr>
          <p:nvPr/>
        </p:nvPicPr>
        <p:blipFill>
          <a:blip r:embed="rId2"/>
          <a:srcRect l="37192" t="31102" r="45086" b="57716"/>
          <a:stretch>
            <a:fillRect/>
          </a:stretch>
        </p:blipFill>
        <p:spPr>
          <a:xfrm>
            <a:off x="342900" y="1213485"/>
            <a:ext cx="1586865" cy="1358900"/>
          </a:xfrm>
          <a:prstGeom prst="rect">
            <a:avLst/>
          </a:prstGeom>
        </p:spPr>
      </p:pic>
      <p:sp>
        <p:nvSpPr>
          <p:cNvPr id="26" name="文本框 43"/>
          <p:cNvSpPr/>
          <p:nvPr/>
        </p:nvSpPr>
        <p:spPr>
          <a:xfrm>
            <a:off x="3427149" y="2632656"/>
            <a:ext cx="3178175" cy="52197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eaLnBrk="1" hangingPunct="1">
              <a:lnSpc>
                <a:spcPct val="100000"/>
              </a:lnSpc>
              <a:spcBef>
                <a:spcPct val="0"/>
              </a:spcBef>
              <a:buNone/>
            </a:pPr>
            <a:r>
              <a:rPr lang="en-US" altLang="zh-CN" b="1" dirty="0">
                <a:solidFill>
                  <a:srgbClr val="92D050"/>
                </a:solidFill>
                <a:latin typeface="Times New Roman" pitchFamily="18" charset="0"/>
                <a:cs typeface="Times New Roman" pitchFamily="18" charset="0"/>
                <a:sym typeface="宋体" charset="-122"/>
              </a:rPr>
              <a:t>Bosch Repair Kit</a:t>
            </a:r>
            <a:endParaRPr lang="en-US" altLang="zh-CN" b="1" dirty="0">
              <a:solidFill>
                <a:srgbClr val="92D050"/>
              </a:solidFill>
              <a:latin typeface="Times New Roman" pitchFamily="18" charset="0"/>
              <a:cs typeface="Times New Roman" pitchFamily="18" charset="0"/>
              <a:sym typeface="宋体" charset="-122"/>
            </a:endParaRPr>
          </a:p>
        </p:txBody>
      </p:sp>
      <p:sp>
        <p:nvSpPr>
          <p:cNvPr id="27" name="矩形 44"/>
          <p:cNvSpPr/>
          <p:nvPr/>
        </p:nvSpPr>
        <p:spPr>
          <a:xfrm>
            <a:off x="3427149" y="3156828"/>
            <a:ext cx="5568950" cy="1639038"/>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eaLnBrk="1" hangingPunct="1">
              <a:lnSpc>
                <a:spcPts val="2000"/>
              </a:lnSpc>
              <a:spcBef>
                <a:spcPct val="0"/>
              </a:spcBef>
              <a:buNone/>
            </a:pP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Aimed at the specific requirements from customers, the company provides three specifications for Bosch repair kits.</a:t>
            </a:r>
            <a:endParaRPr lang="en-US" altLang="zh-CN" sz="1200" dirty="0">
              <a:solidFill>
                <a:srgbClr val="404040"/>
              </a:solidFill>
              <a:uFillTx/>
              <a:latin typeface="Times New Roman" pitchFamily="18" charset="0"/>
              <a:ea typeface="微软雅黑" pitchFamily="34" charset="-122"/>
              <a:cs typeface="Times New Roman" pitchFamily="18" charset="0"/>
              <a:sym typeface="宋体" charset="-122"/>
            </a:endParaRPr>
          </a:p>
          <a:p>
            <a:pPr marL="0" lvl="0" indent="0" eaLnBrk="1" hangingPunct="1">
              <a:lnSpc>
                <a:spcPts val="2000"/>
              </a:lnSpc>
              <a:spcBef>
                <a:spcPct val="0"/>
              </a:spcBef>
              <a:buNone/>
            </a:pPr>
            <a:endParaRPr lang="en-US" sz="1200" dirty="0">
              <a:solidFill>
                <a:srgbClr val="404040"/>
              </a:solidFill>
              <a:uFillTx/>
              <a:latin typeface="Times New Roman" pitchFamily="18" charset="0"/>
              <a:ea typeface="微软雅黑" pitchFamily="34" charset="-122"/>
              <a:cs typeface="Times New Roman" pitchFamily="18" charset="0"/>
              <a:sym typeface="宋体" charset="-122"/>
            </a:endParaRPr>
          </a:p>
          <a:p>
            <a:pPr marL="0" lvl="0" indent="0" eaLnBrk="1" hangingPunct="1">
              <a:lnSpc>
                <a:spcPts val="2000"/>
              </a:lnSpc>
              <a:spcBef>
                <a:spcPct val="0"/>
              </a:spcBef>
              <a:buNone/>
            </a:pPr>
            <a:r>
              <a:rPr lang="en-US" sz="1200" dirty="0">
                <a:solidFill>
                  <a:srgbClr val="404040"/>
                </a:solidFill>
                <a:uFillTx/>
                <a:latin typeface="Times New Roman" pitchFamily="18" charset="0"/>
                <a:ea typeface="微软雅黑" pitchFamily="34" charset="-122"/>
                <a:cs typeface="Times New Roman" pitchFamily="18" charset="0"/>
                <a:sym typeface="宋体" charset="-122"/>
              </a:rPr>
              <a:t>Repair kit 110: nozzle</a:t>
            </a:r>
            <a:r>
              <a:rPr lang="en-US" altLang="zh-CN" sz="1200" dirty="0">
                <a:solidFill>
                  <a:srgbClr val="404040"/>
                </a:solidFill>
                <a:latin typeface="Times New Roman" pitchFamily="18" charset="0"/>
                <a:ea typeface="微软雅黑" pitchFamily="34" charset="-122"/>
                <a:cs typeface="Times New Roman" pitchFamily="18" charset="0"/>
                <a:sym typeface="宋体" charset="-122"/>
              </a:rPr>
              <a:t>*1,</a:t>
            </a:r>
            <a:r>
              <a:rPr lang="en-US" sz="1200" dirty="0">
                <a:solidFill>
                  <a:srgbClr val="404040"/>
                </a:solidFill>
                <a:uFillTx/>
                <a:latin typeface="Times New Roman" pitchFamily="18" charset="0"/>
                <a:ea typeface="微软雅黑" pitchFamily="34" charset="-122"/>
                <a:cs typeface="Times New Roman" pitchFamily="18" charset="0"/>
                <a:sym typeface="宋体" charset="-122"/>
              </a:rPr>
              <a:t> valve110</a:t>
            </a:r>
            <a:r>
              <a:rPr lang="en-US" altLang="zh-CN" sz="1200" dirty="0">
                <a:solidFill>
                  <a:srgbClr val="404040"/>
                </a:solidFill>
                <a:latin typeface="Times New Roman" pitchFamily="18" charset="0"/>
                <a:ea typeface="微软雅黑" pitchFamily="34" charset="-122"/>
                <a:cs typeface="Times New Roman" pitchFamily="18" charset="0"/>
                <a:sym typeface="宋体" charset="-122"/>
              </a:rPr>
              <a:t>*1, </a:t>
            </a: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nozzle shim*2</a:t>
            </a:r>
            <a:endParaRPr lang="en-US" altLang="zh-CN" sz="1200" dirty="0">
              <a:solidFill>
                <a:srgbClr val="404040"/>
              </a:solidFill>
              <a:uFillTx/>
              <a:latin typeface="Times New Roman" pitchFamily="18" charset="0"/>
              <a:ea typeface="微软雅黑" pitchFamily="34" charset="-122"/>
              <a:cs typeface="Times New Roman" pitchFamily="18" charset="0"/>
              <a:sym typeface="宋体" charset="-122"/>
            </a:endParaRPr>
          </a:p>
          <a:p>
            <a:pPr marL="0" lvl="0" indent="0" eaLnBrk="1" latinLnBrk="0" hangingPunct="1">
              <a:lnSpc>
                <a:spcPct val="150000"/>
              </a:lnSpc>
              <a:spcBef>
                <a:spcPct val="0"/>
              </a:spcBef>
              <a:buNone/>
            </a:pPr>
            <a:r>
              <a:rPr lang="en-US" altLang="zh-CN" sz="1200" dirty="0">
                <a:solidFill>
                  <a:srgbClr val="404040"/>
                </a:solidFill>
                <a:latin typeface="Times New Roman" pitchFamily="18" charset="0"/>
                <a:ea typeface="微软雅黑" pitchFamily="34" charset="-122"/>
                <a:cs typeface="Times New Roman" pitchFamily="18" charset="0"/>
                <a:sym typeface="宋体" charset="-122"/>
              </a:rPr>
              <a:t>r</a:t>
            </a: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epair kit assembly 110: nozzle*1</a:t>
            </a:r>
            <a:r>
              <a:rPr lang="en-US" altLang="zh-CN" sz="1200" dirty="0">
                <a:solidFill>
                  <a:srgbClr val="404040"/>
                </a:solidFill>
                <a:latin typeface="Times New Roman" pitchFamily="18" charset="0"/>
                <a:ea typeface="微软雅黑" pitchFamily="34" charset="-122"/>
                <a:cs typeface="Times New Roman" pitchFamily="18" charset="0"/>
                <a:sym typeface="宋体" charset="-122"/>
              </a:rPr>
              <a:t>, valve assembly</a:t>
            </a: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*1</a:t>
            </a:r>
            <a:r>
              <a:rPr lang="en-US" altLang="zh-CN" sz="1200" dirty="0">
                <a:solidFill>
                  <a:srgbClr val="404040"/>
                </a:solidFill>
                <a:latin typeface="Times New Roman" pitchFamily="18" charset="0"/>
                <a:ea typeface="微软雅黑" pitchFamily="34" charset="-122"/>
                <a:cs typeface="Times New Roman" pitchFamily="18" charset="0"/>
                <a:sym typeface="宋体" charset="-122"/>
              </a:rPr>
              <a:t>,  nozzle shim*</a:t>
            </a: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2</a:t>
            </a:r>
            <a:r>
              <a:rPr lang="en-US" altLang="zh-CN" sz="1200" dirty="0">
                <a:solidFill>
                  <a:srgbClr val="404040"/>
                </a:solidFill>
                <a:latin typeface="Times New Roman" pitchFamily="18" charset="0"/>
                <a:ea typeface="微软雅黑" pitchFamily="34" charset="-122"/>
                <a:cs typeface="Times New Roman" pitchFamily="18" charset="0"/>
                <a:sym typeface="宋体" charset="-122"/>
              </a:rPr>
              <a:t>, </a:t>
            </a: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shim*3</a:t>
            </a:r>
            <a:endParaRPr lang="en-US" altLang="zh-CN" sz="1200" dirty="0">
              <a:solidFill>
                <a:srgbClr val="404040"/>
              </a:solidFill>
              <a:uFillTx/>
              <a:latin typeface="Times New Roman" pitchFamily="18" charset="0"/>
              <a:ea typeface="微软雅黑" pitchFamily="34" charset="-122"/>
              <a:cs typeface="Times New Roman" pitchFamily="18" charset="0"/>
              <a:sym typeface="宋体" charset="-122"/>
            </a:endParaRPr>
          </a:p>
          <a:p>
            <a:pPr marL="0" indent="0" eaLnBrk="1" hangingPunct="1">
              <a:lnSpc>
                <a:spcPct val="150000"/>
              </a:lnSpc>
              <a:spcBef>
                <a:spcPct val="0"/>
              </a:spcBef>
              <a:buNone/>
            </a:pPr>
            <a:r>
              <a:rPr lang="en-US" altLang="zh-CN" sz="1200" dirty="0">
                <a:solidFill>
                  <a:srgbClr val="404040"/>
                </a:solidFill>
                <a:latin typeface="Times New Roman" pitchFamily="18" charset="0"/>
                <a:ea typeface="微软雅黑" pitchFamily="34" charset="-122"/>
                <a:cs typeface="Times New Roman" pitchFamily="18" charset="0"/>
                <a:sym typeface="宋体" charset="-122"/>
              </a:rPr>
              <a:t>Repair kit 120: nozzle*1, valve120*1, nozzle shim*2</a:t>
            </a:r>
            <a:endParaRPr lang="en-US" altLang="zh-CN" sz="1200" dirty="0">
              <a:solidFill>
                <a:srgbClr val="404040"/>
              </a:solidFill>
              <a:latin typeface="Times New Roman" pitchFamily="18" charset="0"/>
              <a:ea typeface="微软雅黑" pitchFamily="34" charset="-122"/>
              <a:cs typeface="Times New Roman" pitchFamily="18" charset="0"/>
              <a:sym typeface="宋体" charset="-122"/>
            </a:endParaRPr>
          </a:p>
        </p:txBody>
      </p:sp>
      <p:pic>
        <p:nvPicPr>
          <p:cNvPr id="8" name="图片 7" descr="fb1332335dfe2fd406698487e593c96"/>
          <p:cNvPicPr>
            <a:picLocks noChangeAspect="1"/>
          </p:cNvPicPr>
          <p:nvPr/>
        </p:nvPicPr>
        <p:blipFill>
          <a:blip r:embed="rId3"/>
          <a:srcRect l="10663" t="6519" r="15797" b="5778"/>
          <a:stretch>
            <a:fillRect/>
          </a:stretch>
        </p:blipFill>
        <p:spPr>
          <a:xfrm rot="5400000">
            <a:off x="629920" y="3156585"/>
            <a:ext cx="891540" cy="1417955"/>
          </a:xfrm>
          <a:prstGeom prst="rect">
            <a:avLst/>
          </a:prstGeom>
        </p:spPr>
      </p:pic>
      <p:pic>
        <p:nvPicPr>
          <p:cNvPr id="9" name="图片 8" descr="1"/>
          <p:cNvPicPr>
            <a:picLocks noChangeAspect="1"/>
          </p:cNvPicPr>
          <p:nvPr/>
        </p:nvPicPr>
        <p:blipFill>
          <a:blip r:embed="rId4"/>
          <a:srcRect l="13721" t="8742" r="10876" b="24596"/>
          <a:stretch>
            <a:fillRect/>
          </a:stretch>
        </p:blipFill>
        <p:spPr>
          <a:xfrm>
            <a:off x="1929765" y="3426460"/>
            <a:ext cx="1395095" cy="885190"/>
          </a:xfrm>
          <a:prstGeom prst="rect">
            <a:avLst/>
          </a:prstGeom>
        </p:spPr>
      </p:pic>
      <p:pic>
        <p:nvPicPr>
          <p:cNvPr id="9219" name="Picture 3"/>
          <p:cNvPicPr>
            <a:picLocks noChangeAspect="1" noChangeArrowheads="1"/>
          </p:cNvPicPr>
          <p:nvPr/>
        </p:nvPicPr>
        <p:blipFill>
          <a:blip r:embed="rId5"/>
          <a:srcRect/>
          <a:stretch>
            <a:fillRect/>
          </a:stretch>
        </p:blipFill>
        <p:spPr bwMode="auto">
          <a:xfrm>
            <a:off x="1929765" y="1396365"/>
            <a:ext cx="1374140" cy="1099820"/>
          </a:xfrm>
          <a:prstGeom prst="rect">
            <a:avLst/>
          </a:prstGeom>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filter="dissolv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filter="wipe(up)">
                                      <p:cBhvr>
                                        <p:cTn id="11" dur="650"/>
                                        <p:tgtEl>
                                          <p:spTgt spid="6"/>
                                        </p:tgtEl>
                                      </p:cBhvr>
                                    </p:animEffect>
                                  </p:childTnLst>
                                </p:cTn>
                              </p:par>
                            </p:childTnLst>
                          </p:cTn>
                        </p:par>
                        <p:par>
                          <p:cTn id="12" fill="hold">
                            <p:stCondLst>
                              <p:cond delay="1500"/>
                            </p:stCondLst>
                            <p:childTnLst>
                              <p:par>
                                <p:cTn id="13" presetID="9"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filter="dissolve">
                                      <p:cBhvr>
                                        <p:cTn id="15" dur="500"/>
                                        <p:tgtEl>
                                          <p:spTgt spid="26"/>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filter="wipe(up)">
                                      <p:cBhvr>
                                        <p:cTn id="19" dur="6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p:bldP spid="6" grpId="0" bldLvl="0"/>
      <p:bldP spid="26" grpId="0" bldLvl="0"/>
      <p:bldP spid="27" grpId="0" bldLvl="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8" name="图片 1"/>
          <p:cNvPicPr>
            <a:picLocks noChangeAspect="1"/>
          </p:cNvPicPr>
          <p:nvPr/>
        </p:nvPicPr>
        <p:blipFill>
          <a:blip r:embed="rId1"/>
          <a:stretch>
            <a:fillRect/>
          </a:stretch>
        </p:blipFill>
        <p:spPr>
          <a:xfrm>
            <a:off x="418465" y="1586865"/>
            <a:ext cx="4039235" cy="3431540"/>
          </a:xfrm>
          <a:prstGeom prst="rect">
            <a:avLst/>
          </a:prstGeom>
          <a:noFill/>
          <a:ln w="9525">
            <a:noFill/>
          </a:ln>
        </p:spPr>
      </p:pic>
      <p:sp>
        <p:nvSpPr>
          <p:cNvPr id="2" name="Rectangle 1"/>
          <p:cNvSpPr/>
          <p:nvPr/>
        </p:nvSpPr>
        <p:spPr>
          <a:xfrm>
            <a:off x="367189" y="72857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pic>
        <p:nvPicPr>
          <p:cNvPr id="61" name="图片 60" descr="格林鲍尔"/>
          <p:cNvPicPr>
            <a:picLocks noChangeAspect="1"/>
          </p:cNvPicPr>
          <p:nvPr/>
        </p:nvPicPr>
        <p:blipFill>
          <a:blip r:embed="rId2"/>
          <a:stretch>
            <a:fillRect/>
          </a:stretch>
        </p:blipFill>
        <p:spPr>
          <a:xfrm>
            <a:off x="6825615" y="191135"/>
            <a:ext cx="1966595" cy="405765"/>
          </a:xfrm>
          <a:prstGeom prst="rect">
            <a:avLst/>
          </a:prstGeom>
        </p:spPr>
      </p:pic>
      <p:sp>
        <p:nvSpPr>
          <p:cNvPr id="3" name="Rectangle 3"/>
          <p:cNvSpPr txBox="1">
            <a14:cpLocks xmlns:a14="http://schemas.microsoft.com/office/drawing/2010/main" noChangeArrowheads="1"/>
          </p:cNvSpPr>
          <p:nvPr/>
        </p:nvSpPr>
        <p:spPr bwMode="auto">
          <a:xfrm>
            <a:off x="375285" y="237490"/>
            <a:ext cx="3437255" cy="553998"/>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600" dirty="0">
                <a:solidFill>
                  <a:schemeClr val="tx1"/>
                </a:solidFill>
                <a:effectLst/>
                <a:latin typeface="Times New Roman" pitchFamily="18" charset="0"/>
                <a:cs typeface="Times New Roman" pitchFamily="18" charset="0"/>
              </a:rPr>
              <a:t>DENSO SERIES</a:t>
            </a:r>
            <a:endParaRPr lang="en-US" altLang="ko-KR" sz="3600" dirty="0">
              <a:solidFill>
                <a:schemeClr val="tx1"/>
              </a:solidFill>
              <a:effectLst/>
              <a:latin typeface="Times New Roman" pitchFamily="18" charset="0"/>
              <a:cs typeface="Times New Roman" pitchFamily="18" charset="0"/>
            </a:endParaRPr>
          </a:p>
        </p:txBody>
      </p:sp>
      <p:sp>
        <p:nvSpPr>
          <p:cNvPr id="26662" name="文本框 43"/>
          <p:cNvSpPr/>
          <p:nvPr/>
        </p:nvSpPr>
        <p:spPr>
          <a:xfrm>
            <a:off x="5361687" y="944293"/>
            <a:ext cx="317817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eaLnBrk="1" hangingPunct="1">
              <a:lnSpc>
                <a:spcPct val="100000"/>
              </a:lnSpc>
              <a:spcBef>
                <a:spcPct val="0"/>
              </a:spcBef>
              <a:buNone/>
            </a:pPr>
            <a:r>
              <a:rPr lang="en-US" altLang="zh-CN" sz="3200" b="1" dirty="0">
                <a:solidFill>
                  <a:srgbClr val="92D050"/>
                </a:solidFill>
                <a:latin typeface="Times New Roman" pitchFamily="18" charset="0"/>
                <a:cs typeface="Times New Roman" pitchFamily="18" charset="0"/>
                <a:sym typeface="宋体" charset="-122"/>
              </a:rPr>
              <a:t>Denso Injectors</a:t>
            </a:r>
            <a:endParaRPr lang="en-US" altLang="zh-CN" sz="3200" b="1" dirty="0">
              <a:solidFill>
                <a:srgbClr val="92D050"/>
              </a:solidFill>
              <a:latin typeface="Times New Roman" pitchFamily="18" charset="0"/>
              <a:cs typeface="Times New Roman" pitchFamily="18" charset="0"/>
              <a:sym typeface="宋体" charset="-122"/>
            </a:endParaRPr>
          </a:p>
        </p:txBody>
      </p:sp>
      <p:sp>
        <p:nvSpPr>
          <p:cNvPr id="26663" name="矩形 44"/>
          <p:cNvSpPr/>
          <p:nvPr/>
        </p:nvSpPr>
        <p:spPr>
          <a:xfrm>
            <a:off x="4685030" y="1489992"/>
            <a:ext cx="4040505" cy="3046988"/>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228600" algn="just" eaLnBrk="1" latinLnBrk="0" hangingPunct="1">
              <a:lnSpc>
                <a:spcPct val="100000"/>
              </a:lnSpc>
              <a:spcBef>
                <a:spcPct val="0"/>
              </a:spcBef>
              <a:buNone/>
            </a:pP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Denso injectors are mainly used for the Japanese pick up vehicles, SUV, engineering machinery and American agricultural machinery, they are G2 injectors and G3 injectors by nozzle grade (G4 </a:t>
            </a:r>
            <a:r>
              <a:rPr lang="en-US" altLang="zh-CN" sz="1200" dirty="0">
                <a:solidFill>
                  <a:srgbClr val="404040"/>
                </a:solidFill>
                <a:latin typeface="Times New Roman" pitchFamily="18" charset="0"/>
                <a:ea typeface="微软雅黑" pitchFamily="34" charset="-122"/>
                <a:cs typeface="Times New Roman" pitchFamily="18" charset="0"/>
                <a:sym typeface="宋体" charset="-122"/>
              </a:rPr>
              <a:t>are now being developed</a:t>
            </a: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 At present Denso series, top 1 sales, have the largest market among other series.</a:t>
            </a:r>
            <a:endParaRPr lang="en-US" altLang="zh-CN" sz="1200" dirty="0">
              <a:solidFill>
                <a:srgbClr val="404040"/>
              </a:solidFill>
              <a:uFillTx/>
              <a:latin typeface="Times New Roman" pitchFamily="18" charset="0"/>
              <a:ea typeface="微软雅黑" pitchFamily="34" charset="-122"/>
              <a:cs typeface="Times New Roman" pitchFamily="18" charset="0"/>
              <a:sym typeface="宋体" charset="-122"/>
            </a:endParaRPr>
          </a:p>
          <a:p>
            <a:pPr marL="0" lvl="0" indent="228600" algn="just" eaLnBrk="1" latinLnBrk="0" hangingPunct="1">
              <a:lnSpc>
                <a:spcPct val="100000"/>
              </a:lnSpc>
              <a:spcBef>
                <a:spcPct val="0"/>
              </a:spcBef>
              <a:buNone/>
            </a:pPr>
            <a:r>
              <a:rPr lang="en-US" altLang="zh-CN" sz="1200" dirty="0">
                <a:solidFill>
                  <a:srgbClr val="404040"/>
                </a:solidFill>
                <a:latin typeface="Times New Roman" pitchFamily="18" charset="0"/>
                <a:ea typeface="微软雅黑" pitchFamily="34" charset="-122"/>
                <a:cs typeface="Times New Roman" pitchFamily="18" charset="0"/>
                <a:sym typeface="宋体" charset="-122"/>
              </a:rPr>
              <a:t>Based on the original structure of Denso injectors, technical team changes the filter element at the injector inlet into the filter strainer to improve the durability of injectors, which greatly enhances the injector’s  own ability to filter impurities. </a:t>
            </a:r>
            <a:endParaRPr lang="en-US" altLang="zh-CN" sz="1200" dirty="0">
              <a:solidFill>
                <a:srgbClr val="404040"/>
              </a:solidFill>
              <a:latin typeface="Times New Roman" pitchFamily="18" charset="0"/>
              <a:ea typeface="微软雅黑" pitchFamily="34" charset="-122"/>
              <a:cs typeface="Times New Roman" pitchFamily="18" charset="0"/>
              <a:sym typeface="宋体" charset="-122"/>
            </a:endParaRPr>
          </a:p>
          <a:p>
            <a:pPr marL="0" lvl="0" indent="228600" algn="just" eaLnBrk="1" latinLnBrk="0" hangingPunct="1">
              <a:lnSpc>
                <a:spcPct val="100000"/>
              </a:lnSpc>
              <a:spcBef>
                <a:spcPct val="0"/>
              </a:spcBef>
              <a:buNone/>
            </a:pP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The test line is in accordance with the original test specifications of Denso to ensure that the test data of all injectors under the power amplifier points are entirely consistent with the original injectors before the factory.  </a:t>
            </a:r>
            <a:endParaRPr lang="en-US" altLang="zh-CN" sz="1200" dirty="0">
              <a:solidFill>
                <a:srgbClr val="404040"/>
              </a:solidFill>
              <a:uFillTx/>
              <a:latin typeface="Times New Roman" pitchFamily="18" charset="0"/>
              <a:ea typeface="微软雅黑" pitchFamily="34" charset="-122"/>
              <a:cs typeface="Times New Roman" pitchFamily="18" charset="0"/>
              <a:sym typeface="宋体" charset="-122"/>
            </a:endParaRPr>
          </a:p>
          <a:p>
            <a:pPr marL="0" lvl="0" indent="228600" algn="just" eaLnBrk="1" latinLnBrk="0" hangingPunct="1">
              <a:lnSpc>
                <a:spcPct val="100000"/>
              </a:lnSpc>
              <a:spcBef>
                <a:spcPct val="0"/>
              </a:spcBef>
              <a:buNone/>
            </a:pPr>
            <a:endParaRPr lang="en-US" altLang="zh-CN" sz="1200" dirty="0">
              <a:solidFill>
                <a:srgbClr val="404040"/>
              </a:solidFill>
              <a:uFillTx/>
              <a:latin typeface="微软雅黑" pitchFamily="34" charset="-122"/>
              <a:ea typeface="微软雅黑" pitchFamily="34" charset="-122"/>
              <a:cs typeface="微软雅黑" pitchFamily="34" charset="-122"/>
              <a:sym typeface="宋体" charset="-122"/>
            </a:endParaRPr>
          </a:p>
        </p:txBody>
      </p:sp>
      <p:grpSp>
        <p:nvGrpSpPr>
          <p:cNvPr id="26638" name="Group 14"/>
          <p:cNvGrpSpPr/>
          <p:nvPr/>
        </p:nvGrpSpPr>
        <p:grpSpPr>
          <a:xfrm>
            <a:off x="4652096" y="4462725"/>
            <a:ext cx="370840" cy="328930"/>
            <a:chOff x="0" y="0"/>
            <a:chExt cx="1440000" cy="1440000"/>
          </a:xfrm>
        </p:grpSpPr>
        <p:sp>
          <p:nvSpPr>
            <p:cNvPr id="13" name="矩形 32"/>
            <p:cNvSpPr/>
            <p:nvPr/>
          </p:nvSpPr>
          <p:spPr>
            <a:xfrm>
              <a:off x="0" y="0"/>
              <a:ext cx="1440000" cy="1440000"/>
            </a:xfrm>
            <a:prstGeom prst="rect">
              <a:avLst/>
            </a:prstGeom>
            <a:solidFill>
              <a:srgbClr val="8ABA37"/>
            </a:solidFill>
            <a:ln w="12700">
              <a:noFill/>
            </a:ln>
          </p:spPr>
          <p:txBody>
            <a:bodyPr anchor="ctr" anchorCtr="0"/>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algn="ctr" eaLnBrk="1" hangingPunct="1">
                <a:lnSpc>
                  <a:spcPct val="100000"/>
                </a:lnSpc>
                <a:spcBef>
                  <a:spcPct val="0"/>
                </a:spcBef>
                <a:buNone/>
              </a:pPr>
              <a:endParaRPr lang="zh-CN" altLang="zh-CN" sz="1800" dirty="0">
                <a:solidFill>
                  <a:srgbClr val="FFFFFF"/>
                </a:solidFill>
                <a:latin typeface="宋体" charset="-122"/>
                <a:sym typeface="宋体" charset="-122"/>
              </a:endParaRPr>
            </a:p>
          </p:txBody>
        </p:sp>
        <p:sp>
          <p:nvSpPr>
            <p:cNvPr id="24607" name="Freeform 7"/>
            <p:cNvSpPr>
              <a14:cpLocks xmlns:a14="http://schemas.microsoft.com/office/drawing/2010/main" noEditPoints="1"/>
            </p:cNvSpPr>
            <p:nvPr/>
          </p:nvSpPr>
          <p:spPr>
            <a:xfrm>
              <a:off x="395506" y="434224"/>
              <a:ext cx="648989" cy="571553"/>
            </a:xfrm>
            <a:custGeom>
              <a:avLst/>
              <a:gdLst>
                <a:gd name="txL" fmla="*/ 0 w 149"/>
                <a:gd name="txT" fmla="*/ 0 h 131"/>
                <a:gd name="txR" fmla="*/ 149 w 149"/>
                <a:gd name="txB" fmla="*/ 131 h 13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49" h="131">
                  <a:moveTo>
                    <a:pt x="1" y="31"/>
                  </a:moveTo>
                  <a:cubicBezTo>
                    <a:pt x="1" y="31"/>
                    <a:pt x="28" y="84"/>
                    <a:pt x="28" y="84"/>
                  </a:cubicBezTo>
                  <a:cubicBezTo>
                    <a:pt x="29" y="87"/>
                    <a:pt x="32" y="88"/>
                    <a:pt x="35" y="88"/>
                  </a:cubicBezTo>
                  <a:cubicBezTo>
                    <a:pt x="117" y="88"/>
                    <a:pt x="117" y="88"/>
                    <a:pt x="117" y="88"/>
                  </a:cubicBezTo>
                  <a:cubicBezTo>
                    <a:pt x="117" y="88"/>
                    <a:pt x="120" y="88"/>
                    <a:pt x="123" y="88"/>
                  </a:cubicBezTo>
                  <a:cubicBezTo>
                    <a:pt x="123" y="102"/>
                    <a:pt x="123" y="102"/>
                    <a:pt x="123" y="102"/>
                  </a:cubicBezTo>
                  <a:cubicBezTo>
                    <a:pt x="33" y="102"/>
                    <a:pt x="33" y="102"/>
                    <a:pt x="33" y="102"/>
                  </a:cubicBezTo>
                  <a:cubicBezTo>
                    <a:pt x="32" y="102"/>
                    <a:pt x="31" y="104"/>
                    <a:pt x="31" y="105"/>
                  </a:cubicBezTo>
                  <a:cubicBezTo>
                    <a:pt x="31" y="109"/>
                    <a:pt x="31" y="109"/>
                    <a:pt x="31" y="109"/>
                  </a:cubicBezTo>
                  <a:cubicBezTo>
                    <a:pt x="31" y="111"/>
                    <a:pt x="32" y="112"/>
                    <a:pt x="33" y="112"/>
                  </a:cubicBezTo>
                  <a:cubicBezTo>
                    <a:pt x="37" y="112"/>
                    <a:pt x="37" y="112"/>
                    <a:pt x="37" y="112"/>
                  </a:cubicBezTo>
                  <a:cubicBezTo>
                    <a:pt x="36" y="114"/>
                    <a:pt x="35" y="116"/>
                    <a:pt x="35" y="118"/>
                  </a:cubicBezTo>
                  <a:cubicBezTo>
                    <a:pt x="35" y="125"/>
                    <a:pt x="41" y="131"/>
                    <a:pt x="48" y="131"/>
                  </a:cubicBezTo>
                  <a:cubicBezTo>
                    <a:pt x="55" y="131"/>
                    <a:pt x="61" y="125"/>
                    <a:pt x="61" y="118"/>
                  </a:cubicBezTo>
                  <a:cubicBezTo>
                    <a:pt x="61" y="116"/>
                    <a:pt x="60" y="114"/>
                    <a:pt x="59" y="112"/>
                  </a:cubicBezTo>
                  <a:cubicBezTo>
                    <a:pt x="106" y="112"/>
                    <a:pt x="106" y="112"/>
                    <a:pt x="106" y="112"/>
                  </a:cubicBezTo>
                  <a:cubicBezTo>
                    <a:pt x="105" y="114"/>
                    <a:pt x="104" y="116"/>
                    <a:pt x="104" y="118"/>
                  </a:cubicBezTo>
                  <a:cubicBezTo>
                    <a:pt x="104" y="125"/>
                    <a:pt x="110" y="131"/>
                    <a:pt x="117" y="131"/>
                  </a:cubicBezTo>
                  <a:cubicBezTo>
                    <a:pt x="124" y="131"/>
                    <a:pt x="130" y="125"/>
                    <a:pt x="130" y="118"/>
                  </a:cubicBezTo>
                  <a:cubicBezTo>
                    <a:pt x="130" y="116"/>
                    <a:pt x="130" y="114"/>
                    <a:pt x="128" y="112"/>
                  </a:cubicBezTo>
                  <a:cubicBezTo>
                    <a:pt x="134" y="112"/>
                    <a:pt x="134" y="112"/>
                    <a:pt x="134" y="112"/>
                  </a:cubicBezTo>
                  <a:cubicBezTo>
                    <a:pt x="136" y="112"/>
                    <a:pt x="137" y="111"/>
                    <a:pt x="137" y="109"/>
                  </a:cubicBezTo>
                  <a:cubicBezTo>
                    <a:pt x="137" y="88"/>
                    <a:pt x="137" y="88"/>
                    <a:pt x="137" y="88"/>
                  </a:cubicBezTo>
                  <a:cubicBezTo>
                    <a:pt x="137" y="86"/>
                    <a:pt x="137" y="86"/>
                    <a:pt x="137" y="86"/>
                  </a:cubicBezTo>
                  <a:cubicBezTo>
                    <a:pt x="137" y="84"/>
                    <a:pt x="137" y="84"/>
                    <a:pt x="137" y="84"/>
                  </a:cubicBezTo>
                  <a:cubicBezTo>
                    <a:pt x="137" y="32"/>
                    <a:pt x="137" y="32"/>
                    <a:pt x="137" y="32"/>
                  </a:cubicBezTo>
                  <a:cubicBezTo>
                    <a:pt x="144" y="30"/>
                    <a:pt x="149" y="24"/>
                    <a:pt x="149" y="16"/>
                  </a:cubicBezTo>
                  <a:cubicBezTo>
                    <a:pt x="149" y="7"/>
                    <a:pt x="142" y="0"/>
                    <a:pt x="133" y="0"/>
                  </a:cubicBezTo>
                  <a:cubicBezTo>
                    <a:pt x="125" y="0"/>
                    <a:pt x="119" y="5"/>
                    <a:pt x="117" y="12"/>
                  </a:cubicBezTo>
                  <a:cubicBezTo>
                    <a:pt x="7" y="12"/>
                    <a:pt x="7" y="12"/>
                    <a:pt x="7" y="12"/>
                  </a:cubicBezTo>
                  <a:cubicBezTo>
                    <a:pt x="3" y="12"/>
                    <a:pt x="0" y="15"/>
                    <a:pt x="0" y="19"/>
                  </a:cubicBezTo>
                  <a:cubicBezTo>
                    <a:pt x="0" y="19"/>
                    <a:pt x="0" y="28"/>
                    <a:pt x="0" y="28"/>
                  </a:cubicBezTo>
                  <a:cubicBezTo>
                    <a:pt x="0" y="29"/>
                    <a:pt x="0" y="30"/>
                    <a:pt x="1" y="31"/>
                  </a:cubicBezTo>
                  <a:close/>
                  <a:moveTo>
                    <a:pt x="48" y="124"/>
                  </a:moveTo>
                  <a:cubicBezTo>
                    <a:pt x="45" y="124"/>
                    <a:pt x="42" y="121"/>
                    <a:pt x="42" y="118"/>
                  </a:cubicBezTo>
                  <a:cubicBezTo>
                    <a:pt x="42" y="115"/>
                    <a:pt x="45" y="112"/>
                    <a:pt x="48" y="112"/>
                  </a:cubicBezTo>
                  <a:cubicBezTo>
                    <a:pt x="51" y="112"/>
                    <a:pt x="54" y="115"/>
                    <a:pt x="54" y="118"/>
                  </a:cubicBezTo>
                  <a:cubicBezTo>
                    <a:pt x="54" y="121"/>
                    <a:pt x="51" y="124"/>
                    <a:pt x="48" y="124"/>
                  </a:cubicBezTo>
                  <a:close/>
                  <a:moveTo>
                    <a:pt x="117" y="124"/>
                  </a:moveTo>
                  <a:cubicBezTo>
                    <a:pt x="114" y="124"/>
                    <a:pt x="111" y="121"/>
                    <a:pt x="111" y="118"/>
                  </a:cubicBezTo>
                  <a:cubicBezTo>
                    <a:pt x="111" y="115"/>
                    <a:pt x="114" y="112"/>
                    <a:pt x="117" y="112"/>
                  </a:cubicBezTo>
                  <a:cubicBezTo>
                    <a:pt x="121" y="112"/>
                    <a:pt x="123" y="115"/>
                    <a:pt x="123" y="118"/>
                  </a:cubicBezTo>
                  <a:cubicBezTo>
                    <a:pt x="123" y="121"/>
                    <a:pt x="121" y="124"/>
                    <a:pt x="117" y="124"/>
                  </a:cubicBezTo>
                  <a:close/>
                  <a:moveTo>
                    <a:pt x="133" y="8"/>
                  </a:moveTo>
                  <a:cubicBezTo>
                    <a:pt x="137" y="8"/>
                    <a:pt x="141" y="12"/>
                    <a:pt x="141" y="16"/>
                  </a:cubicBezTo>
                  <a:cubicBezTo>
                    <a:pt x="141" y="21"/>
                    <a:pt x="137" y="24"/>
                    <a:pt x="133" y="24"/>
                  </a:cubicBezTo>
                  <a:cubicBezTo>
                    <a:pt x="129" y="24"/>
                    <a:pt x="125" y="21"/>
                    <a:pt x="125" y="16"/>
                  </a:cubicBezTo>
                  <a:cubicBezTo>
                    <a:pt x="125" y="12"/>
                    <a:pt x="129" y="8"/>
                    <a:pt x="133" y="8"/>
                  </a:cubicBezTo>
                  <a:close/>
                  <a:moveTo>
                    <a:pt x="111" y="20"/>
                  </a:moveTo>
                  <a:cubicBezTo>
                    <a:pt x="117" y="20"/>
                    <a:pt x="117" y="20"/>
                    <a:pt x="117" y="20"/>
                  </a:cubicBezTo>
                  <a:cubicBezTo>
                    <a:pt x="118" y="26"/>
                    <a:pt x="123" y="31"/>
                    <a:pt x="129" y="32"/>
                  </a:cubicBezTo>
                  <a:cubicBezTo>
                    <a:pt x="129" y="35"/>
                    <a:pt x="129" y="35"/>
                    <a:pt x="129" y="35"/>
                  </a:cubicBezTo>
                  <a:cubicBezTo>
                    <a:pt x="111" y="35"/>
                    <a:pt x="111" y="35"/>
                    <a:pt x="111" y="35"/>
                  </a:cubicBezTo>
                  <a:lnTo>
                    <a:pt x="111" y="20"/>
                  </a:lnTo>
                  <a:close/>
                  <a:moveTo>
                    <a:pt x="111" y="42"/>
                  </a:moveTo>
                  <a:cubicBezTo>
                    <a:pt x="129" y="42"/>
                    <a:pt x="129" y="42"/>
                    <a:pt x="129" y="42"/>
                  </a:cubicBezTo>
                  <a:cubicBezTo>
                    <a:pt x="129" y="58"/>
                    <a:pt x="129" y="58"/>
                    <a:pt x="129" y="58"/>
                  </a:cubicBezTo>
                  <a:cubicBezTo>
                    <a:pt x="111" y="58"/>
                    <a:pt x="111" y="58"/>
                    <a:pt x="111" y="58"/>
                  </a:cubicBezTo>
                  <a:lnTo>
                    <a:pt x="111" y="42"/>
                  </a:lnTo>
                  <a:close/>
                  <a:moveTo>
                    <a:pt x="111" y="65"/>
                  </a:moveTo>
                  <a:cubicBezTo>
                    <a:pt x="129" y="65"/>
                    <a:pt x="129" y="65"/>
                    <a:pt x="129" y="65"/>
                  </a:cubicBezTo>
                  <a:cubicBezTo>
                    <a:pt x="129" y="80"/>
                    <a:pt x="129" y="80"/>
                    <a:pt x="129" y="80"/>
                  </a:cubicBezTo>
                  <a:cubicBezTo>
                    <a:pt x="124" y="80"/>
                    <a:pt x="117" y="80"/>
                    <a:pt x="117" y="80"/>
                  </a:cubicBezTo>
                  <a:cubicBezTo>
                    <a:pt x="111" y="80"/>
                    <a:pt x="111" y="80"/>
                    <a:pt x="111" y="80"/>
                  </a:cubicBezTo>
                  <a:lnTo>
                    <a:pt x="111" y="65"/>
                  </a:lnTo>
                  <a:close/>
                  <a:moveTo>
                    <a:pt x="85" y="20"/>
                  </a:moveTo>
                  <a:cubicBezTo>
                    <a:pt x="104" y="20"/>
                    <a:pt x="104" y="20"/>
                    <a:pt x="104" y="20"/>
                  </a:cubicBezTo>
                  <a:cubicBezTo>
                    <a:pt x="104" y="35"/>
                    <a:pt x="104" y="35"/>
                    <a:pt x="104" y="35"/>
                  </a:cubicBezTo>
                  <a:cubicBezTo>
                    <a:pt x="85" y="35"/>
                    <a:pt x="85" y="35"/>
                    <a:pt x="85" y="35"/>
                  </a:cubicBezTo>
                  <a:lnTo>
                    <a:pt x="85" y="20"/>
                  </a:lnTo>
                  <a:close/>
                  <a:moveTo>
                    <a:pt x="85" y="42"/>
                  </a:moveTo>
                  <a:cubicBezTo>
                    <a:pt x="104" y="42"/>
                    <a:pt x="104" y="42"/>
                    <a:pt x="104" y="42"/>
                  </a:cubicBezTo>
                  <a:cubicBezTo>
                    <a:pt x="104" y="58"/>
                    <a:pt x="104" y="58"/>
                    <a:pt x="104" y="58"/>
                  </a:cubicBezTo>
                  <a:cubicBezTo>
                    <a:pt x="85" y="58"/>
                    <a:pt x="85" y="58"/>
                    <a:pt x="85" y="58"/>
                  </a:cubicBezTo>
                  <a:lnTo>
                    <a:pt x="85" y="42"/>
                  </a:lnTo>
                  <a:close/>
                  <a:moveTo>
                    <a:pt x="85" y="65"/>
                  </a:moveTo>
                  <a:cubicBezTo>
                    <a:pt x="104" y="65"/>
                    <a:pt x="104" y="65"/>
                    <a:pt x="104" y="65"/>
                  </a:cubicBezTo>
                  <a:cubicBezTo>
                    <a:pt x="104" y="80"/>
                    <a:pt x="104" y="80"/>
                    <a:pt x="104" y="80"/>
                  </a:cubicBezTo>
                  <a:cubicBezTo>
                    <a:pt x="85" y="80"/>
                    <a:pt x="85" y="80"/>
                    <a:pt x="85" y="80"/>
                  </a:cubicBezTo>
                  <a:lnTo>
                    <a:pt x="85" y="65"/>
                  </a:lnTo>
                  <a:close/>
                  <a:moveTo>
                    <a:pt x="59" y="20"/>
                  </a:moveTo>
                  <a:cubicBezTo>
                    <a:pt x="78" y="20"/>
                    <a:pt x="78" y="20"/>
                    <a:pt x="78" y="20"/>
                  </a:cubicBezTo>
                  <a:cubicBezTo>
                    <a:pt x="78" y="35"/>
                    <a:pt x="78" y="35"/>
                    <a:pt x="78" y="35"/>
                  </a:cubicBezTo>
                  <a:cubicBezTo>
                    <a:pt x="59" y="35"/>
                    <a:pt x="59" y="35"/>
                    <a:pt x="59" y="35"/>
                  </a:cubicBezTo>
                  <a:lnTo>
                    <a:pt x="59" y="20"/>
                  </a:lnTo>
                  <a:close/>
                  <a:moveTo>
                    <a:pt x="59" y="42"/>
                  </a:moveTo>
                  <a:cubicBezTo>
                    <a:pt x="78" y="42"/>
                    <a:pt x="78" y="42"/>
                    <a:pt x="78" y="42"/>
                  </a:cubicBezTo>
                  <a:cubicBezTo>
                    <a:pt x="78" y="58"/>
                    <a:pt x="78" y="58"/>
                    <a:pt x="78" y="58"/>
                  </a:cubicBezTo>
                  <a:cubicBezTo>
                    <a:pt x="59" y="58"/>
                    <a:pt x="59" y="58"/>
                    <a:pt x="59" y="58"/>
                  </a:cubicBezTo>
                  <a:lnTo>
                    <a:pt x="59" y="42"/>
                  </a:lnTo>
                  <a:close/>
                  <a:moveTo>
                    <a:pt x="59" y="65"/>
                  </a:moveTo>
                  <a:cubicBezTo>
                    <a:pt x="78" y="65"/>
                    <a:pt x="78" y="65"/>
                    <a:pt x="78" y="65"/>
                  </a:cubicBezTo>
                  <a:cubicBezTo>
                    <a:pt x="78" y="80"/>
                    <a:pt x="78" y="80"/>
                    <a:pt x="78" y="80"/>
                  </a:cubicBezTo>
                  <a:cubicBezTo>
                    <a:pt x="59" y="80"/>
                    <a:pt x="59" y="80"/>
                    <a:pt x="59" y="80"/>
                  </a:cubicBezTo>
                  <a:lnTo>
                    <a:pt x="59" y="65"/>
                  </a:lnTo>
                  <a:close/>
                  <a:moveTo>
                    <a:pt x="33" y="20"/>
                  </a:moveTo>
                  <a:cubicBezTo>
                    <a:pt x="52" y="20"/>
                    <a:pt x="52" y="20"/>
                    <a:pt x="52" y="20"/>
                  </a:cubicBezTo>
                  <a:cubicBezTo>
                    <a:pt x="52" y="35"/>
                    <a:pt x="52" y="35"/>
                    <a:pt x="52" y="35"/>
                  </a:cubicBezTo>
                  <a:cubicBezTo>
                    <a:pt x="33" y="35"/>
                    <a:pt x="33" y="35"/>
                    <a:pt x="33" y="35"/>
                  </a:cubicBezTo>
                  <a:lnTo>
                    <a:pt x="33" y="20"/>
                  </a:lnTo>
                  <a:close/>
                  <a:moveTo>
                    <a:pt x="33" y="42"/>
                  </a:moveTo>
                  <a:cubicBezTo>
                    <a:pt x="52" y="42"/>
                    <a:pt x="52" y="42"/>
                    <a:pt x="52" y="42"/>
                  </a:cubicBezTo>
                  <a:cubicBezTo>
                    <a:pt x="52" y="58"/>
                    <a:pt x="52" y="58"/>
                    <a:pt x="52" y="58"/>
                  </a:cubicBezTo>
                  <a:cubicBezTo>
                    <a:pt x="33" y="58"/>
                    <a:pt x="33" y="58"/>
                    <a:pt x="33" y="58"/>
                  </a:cubicBezTo>
                  <a:lnTo>
                    <a:pt x="33" y="42"/>
                  </a:lnTo>
                  <a:close/>
                  <a:moveTo>
                    <a:pt x="33" y="65"/>
                  </a:moveTo>
                  <a:cubicBezTo>
                    <a:pt x="52" y="65"/>
                    <a:pt x="52" y="65"/>
                    <a:pt x="52" y="65"/>
                  </a:cubicBezTo>
                  <a:cubicBezTo>
                    <a:pt x="52" y="80"/>
                    <a:pt x="52" y="80"/>
                    <a:pt x="52" y="80"/>
                  </a:cubicBezTo>
                  <a:cubicBezTo>
                    <a:pt x="35" y="80"/>
                    <a:pt x="35" y="80"/>
                    <a:pt x="35" y="80"/>
                  </a:cubicBezTo>
                  <a:cubicBezTo>
                    <a:pt x="35" y="79"/>
                    <a:pt x="34" y="77"/>
                    <a:pt x="33" y="74"/>
                  </a:cubicBezTo>
                  <a:lnTo>
                    <a:pt x="33" y="65"/>
                  </a:lnTo>
                  <a:close/>
                  <a:moveTo>
                    <a:pt x="26" y="58"/>
                  </a:moveTo>
                  <a:cubicBezTo>
                    <a:pt x="24" y="58"/>
                    <a:pt x="24" y="58"/>
                    <a:pt x="24" y="58"/>
                  </a:cubicBezTo>
                  <a:cubicBezTo>
                    <a:pt x="21" y="53"/>
                    <a:pt x="18" y="47"/>
                    <a:pt x="16" y="42"/>
                  </a:cubicBezTo>
                  <a:cubicBezTo>
                    <a:pt x="26" y="42"/>
                    <a:pt x="26" y="42"/>
                    <a:pt x="26" y="42"/>
                  </a:cubicBezTo>
                  <a:lnTo>
                    <a:pt x="26" y="58"/>
                  </a:lnTo>
                  <a:close/>
                  <a:moveTo>
                    <a:pt x="26" y="20"/>
                  </a:moveTo>
                  <a:cubicBezTo>
                    <a:pt x="26" y="35"/>
                    <a:pt x="26" y="35"/>
                    <a:pt x="26" y="35"/>
                  </a:cubicBezTo>
                  <a:cubicBezTo>
                    <a:pt x="12" y="35"/>
                    <a:pt x="12" y="35"/>
                    <a:pt x="12" y="35"/>
                  </a:cubicBezTo>
                  <a:cubicBezTo>
                    <a:pt x="10" y="31"/>
                    <a:pt x="9" y="28"/>
                    <a:pt x="8" y="28"/>
                  </a:cubicBezTo>
                  <a:cubicBezTo>
                    <a:pt x="8" y="27"/>
                    <a:pt x="8" y="23"/>
                    <a:pt x="8" y="20"/>
                  </a:cubicBezTo>
                  <a:lnTo>
                    <a:pt x="26" y="20"/>
                  </a:lnTo>
                  <a:close/>
                </a:path>
              </a:pathLst>
            </a:custGeom>
            <a:solidFill>
              <a:schemeClr val="bg1">
                <a:alpha val="100000"/>
              </a:schemeClr>
            </a:solidFill>
            <a:ln w="9525">
              <a:noFill/>
            </a:ln>
          </p:spPr>
          <p:txBody>
            <a:bodyPr/>
            <a:lstStyle/>
            <a:p>
              <a:endParaRPr lang="zh-CN" altLang="en-US"/>
            </a:p>
          </p:txBody>
        </p:sp>
      </p:grpSp>
      <p:sp>
        <p:nvSpPr>
          <p:cNvPr id="17" name="文本框 16"/>
          <p:cNvSpPr txBox="1"/>
          <p:nvPr/>
        </p:nvSpPr>
        <p:spPr>
          <a:xfrm>
            <a:off x="5148413" y="4411746"/>
            <a:ext cx="3520099" cy="461665"/>
          </a:xfrm>
          <a:prstGeom prst="rect">
            <a:avLst/>
          </a:prstGeom>
          <a:noFill/>
        </p:spPr>
        <p:txBody>
          <a:bodyPr wrap="square" rtlCol="0">
            <a:spAutoFit/>
          </a:bodyPr>
          <a:lstStyle/>
          <a:p>
            <a:r>
              <a:rPr lang="en-US" altLang="zh-CN" sz="1200" dirty="0">
                <a:latin typeface="Times New Roman" pitchFamily="18" charset="0"/>
                <a:cs typeface="Times New Roman" pitchFamily="18" charset="0"/>
              </a:rPr>
              <a:t>The main market:</a:t>
            </a:r>
            <a:endParaRPr lang="en-US" altLang="zh-CN" sz="1200" dirty="0">
              <a:latin typeface="Times New Roman" pitchFamily="18" charset="0"/>
              <a:cs typeface="Times New Roman" pitchFamily="18" charset="0"/>
            </a:endParaRPr>
          </a:p>
          <a:p>
            <a:r>
              <a:rPr lang="en-US" altLang="zh-CN" sz="1200" dirty="0">
                <a:latin typeface="Times New Roman" pitchFamily="18" charset="0"/>
                <a:cs typeface="Times New Roman" pitchFamily="18" charset="0"/>
              </a:rPr>
              <a:t>The globe, focus on the America and the Middle East</a:t>
            </a:r>
            <a:endParaRPr lang="zh-CN" altLang="en-US" sz="1200" dirty="0">
              <a:latin typeface="Times New Roman" pitchFamily="18" charset="0"/>
              <a:cs typeface="Times New Roman" pitchFamily="18" charset="0"/>
            </a:endParaRPr>
          </a:p>
        </p:txBody>
      </p:sp>
      <p:pic>
        <p:nvPicPr>
          <p:cNvPr id="4" name="电装系列">
            <a:hlinkClick r:id="" action="ppaction://media"/>
          </p:cNvPr>
          <p:cNvPicPr/>
          <p:nvPr>
            <a:videoFile r:link="rId3"/>
            <p:extLst>
              <p:ext uri="{DAA4B4D4-6D71-4841-9C94-3DE7FCFB9230}">
                <p14:media xmlns:p14="http://schemas.microsoft.com/office/powerpoint/2010/main" r:embed="rId4"/>
              </p:ext>
            </p:extLst>
          </p:nvPr>
        </p:nvPicPr>
        <p:blipFill>
          <a:blip r:embed="rId5"/>
          <a:stretch>
            <a:fillRect/>
          </a:stretch>
        </p:blipFill>
        <p:spPr>
          <a:xfrm>
            <a:off x="519112" y="1670530"/>
            <a:ext cx="3837940" cy="2432685"/>
          </a:xfrm>
          <a:prstGeom prst="rect">
            <a:avLst/>
          </a:prstGeom>
        </p:spPr>
      </p:pic>
      <p:sp>
        <p:nvSpPr>
          <p:cNvPr id="39" name="Rectangle 3"/>
          <p:cNvSpPr txBox="1">
            <a14:cpLocks xmlns:a14="http://schemas.microsoft.com/office/drawing/2010/main" noChangeArrowheads="1"/>
          </p:cNvSpPr>
          <p:nvPr/>
        </p:nvSpPr>
        <p:spPr bwMode="auto">
          <a:xfrm>
            <a:off x="367189" y="1044095"/>
            <a:ext cx="4284907" cy="461665"/>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marL="0" indent="0" algn="l" latinLnBrk="0">
              <a:buClr>
                <a:srgbClr val="FF8A00"/>
              </a:buClr>
              <a:buFont typeface="Arial" charset="0"/>
            </a:pPr>
            <a:r>
              <a:rPr lang="en-US" altLang="ko-KR" sz="1800" b="0" dirty="0">
                <a:solidFill>
                  <a:srgbClr val="404040"/>
                </a:solidFill>
                <a:effectLst/>
                <a:latin typeface="微软雅黑" pitchFamily="34" charset="-122"/>
                <a:ea typeface="微软雅黑" pitchFamily="34" charset="-122"/>
                <a:cs typeface="微软雅黑" pitchFamily="34" charset="-122"/>
              </a:rPr>
              <a:t>· </a:t>
            </a:r>
            <a:r>
              <a:rPr lang="en-US" altLang="ko-KR" sz="1200" b="0" dirty="0">
                <a:solidFill>
                  <a:srgbClr val="404040"/>
                </a:solidFill>
                <a:effectLst/>
                <a:latin typeface="Times New Roman" pitchFamily="18" charset="0"/>
                <a:ea typeface="微软雅黑" pitchFamily="34" charset="-122"/>
                <a:cs typeface="Times New Roman" pitchFamily="18" charset="0"/>
              </a:rPr>
              <a:t>Denso series of main products: high-pressure common rail injector, nozzle, orifice plate and repair kit.</a:t>
            </a:r>
            <a:endParaRPr lang="zh-CN" sz="1200" b="0" dirty="0">
              <a:solidFill>
                <a:srgbClr val="404040"/>
              </a:solidFill>
              <a:effectLst/>
              <a:latin typeface="微软雅黑" pitchFamily="34" charset="-122"/>
              <a:ea typeface="微软雅黑" pitchFamily="34" charset="-122"/>
              <a:cs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6662"/>
                                        </p:tgtEl>
                                        <p:attrNameLst>
                                          <p:attrName>style.visibility</p:attrName>
                                        </p:attrNameLst>
                                      </p:cBhvr>
                                      <p:to>
                                        <p:strVal val="visible"/>
                                      </p:to>
                                    </p:set>
                                    <p:animEffect filter="dissolve">
                                      <p:cBhvr>
                                        <p:cTn id="7" dur="500"/>
                                        <p:tgtEl>
                                          <p:spTgt spid="2666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663"/>
                                        </p:tgtEl>
                                        <p:attrNameLst>
                                          <p:attrName>style.visibility</p:attrName>
                                        </p:attrNameLst>
                                      </p:cBhvr>
                                      <p:to>
                                        <p:strVal val="visible"/>
                                      </p:to>
                                    </p:set>
                                    <p:animEffect filter="wipe(up)">
                                      <p:cBhvr>
                                        <p:cTn id="11" dur="650"/>
                                        <p:tgtEl>
                                          <p:spTgt spid="26663"/>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26638"/>
                                        </p:tgtEl>
                                        <p:attrNameLst>
                                          <p:attrName>style.visibility</p:attrName>
                                        </p:attrNameLst>
                                      </p:cBhvr>
                                      <p:to>
                                        <p:strVal val="visible"/>
                                      </p:to>
                                    </p:set>
                                    <p:animEffect filter="dissolve">
                                      <p:cBhvr>
                                        <p:cTn id="15" dur="500"/>
                                        <p:tgtEl>
                                          <p:spTgt spid="2663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linds(horizont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mute="1">
                <p:cTn id="21" fill="hold" display="1">
                  <p:stCondLst>
                    <p:cond delay="indefinite"/>
                  </p:stCondLst>
                  <p:endCondLst>
                    <p:cond evt="onNext" delay="0">
                      <p:tgtEl>
                        <p:sldTgt/>
                      </p:tgtEl>
                    </p:cond>
                    <p:cond evt="onPrev" delay="0">
                      <p:tgtEl>
                        <p:sldTgt/>
                      </p:tgtEl>
                    </p:cond>
                  </p:end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additive="base">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6662" grpId="0" bldLvl="0"/>
      <p:bldP spid="26663" grpId="0" bldLvl="0"/>
      <p:bldP spid="17" grpId="0"/>
      <p:bldP spid="17"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1"/>
          <p:cNvSpPr/>
          <p:nvPr/>
        </p:nvSpPr>
        <p:spPr>
          <a:xfrm>
            <a:off x="-12700" y="2632075"/>
            <a:ext cx="9170035" cy="2511425"/>
          </a:xfrm>
          <a:prstGeom prst="rect">
            <a:avLst/>
          </a:prstGeom>
          <a:solidFill>
            <a:srgbClr val="8AB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85800" y="1504950"/>
            <a:ext cx="1600200" cy="1600200"/>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10"/>
          <p:cNvSpPr txBox="1">
            <a14:cpLocks xmlns:a14="http://schemas.microsoft.com/office/drawing/2010/main" noChangeArrowheads="1"/>
          </p:cNvSpPr>
          <p:nvPr/>
        </p:nvSpPr>
        <p:spPr bwMode="auto">
          <a:xfrm>
            <a:off x="670560" y="3258820"/>
            <a:ext cx="1838325" cy="415498"/>
          </a:xfrm>
          <a:prstGeom prst="rect">
            <a:avLst/>
          </a:prstGeom>
          <a:noFill/>
          <a:ln w="9525">
            <a:noFill/>
            <a:miter lim="800000"/>
          </a:ln>
        </p:spPr>
        <p:txBody>
          <a:bodyPr wrap="square" lIns="45720" tIns="22860" rIns="45720" bIns="22860">
            <a:spAutoFit/>
          </a:bodyPr>
          <a:lstStyle/>
          <a:p>
            <a:pPr defTabSz="1088390"/>
            <a:r>
              <a:rPr lang="en-US" sz="1200" b="1" dirty="0">
                <a:solidFill>
                  <a:schemeClr val="bg1"/>
                </a:solidFill>
                <a:latin typeface="Open Sans" pitchFamily="34" charset="0"/>
                <a:ea typeface="Open Sans" pitchFamily="34" charset="0"/>
                <a:cs typeface="Open Sans" pitchFamily="34" charset="0"/>
              </a:rPr>
              <a:t>095000-5471</a:t>
            </a:r>
            <a:endParaRPr lang="en-US" sz="1200" b="1" dirty="0">
              <a:solidFill>
                <a:schemeClr val="bg1"/>
              </a:solidFill>
              <a:latin typeface="Open Sans" pitchFamily="34" charset="0"/>
              <a:ea typeface="Open Sans" pitchFamily="34" charset="0"/>
              <a:cs typeface="Open Sans" pitchFamily="34" charset="0"/>
            </a:endParaRPr>
          </a:p>
          <a:p>
            <a:pPr defTabSz="1088390"/>
            <a:r>
              <a:rPr lang="en-US" altLang="zh-CN" sz="1200" dirty="0">
                <a:solidFill>
                  <a:schemeClr val="bg1"/>
                </a:solidFill>
                <a:latin typeface="Times New Roman" pitchFamily="18" charset="0"/>
                <a:ea typeface="宋体" charset="-122"/>
                <a:cs typeface="Times New Roman" pitchFamily="18" charset="0"/>
              </a:rPr>
              <a:t>Engineering machinery</a:t>
            </a:r>
            <a:endParaRPr lang="zh-CN" altLang="en-US" sz="1200" dirty="0">
              <a:solidFill>
                <a:schemeClr val="bg1"/>
              </a:solidFill>
              <a:latin typeface="Times New Roman" pitchFamily="18" charset="0"/>
              <a:ea typeface="宋体" charset="-122"/>
              <a:cs typeface="Times New Roman" pitchFamily="18" charset="0"/>
            </a:endParaRPr>
          </a:p>
        </p:txBody>
      </p:sp>
      <p:sp>
        <p:nvSpPr>
          <p:cNvPr id="6" name="Rectangle 5"/>
          <p:cNvSpPr/>
          <p:nvPr/>
        </p:nvSpPr>
        <p:spPr>
          <a:xfrm>
            <a:off x="2682240" y="1504950"/>
            <a:ext cx="1600200" cy="1600200"/>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63440" y="1506220"/>
            <a:ext cx="1600200" cy="1600200"/>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05600" y="1506220"/>
            <a:ext cx="1600200" cy="1600200"/>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0"/>
          <p:cNvSpPr txBox="1">
            <a14:cpLocks xmlns:a14="http://schemas.microsoft.com/office/drawing/2010/main" noChangeArrowheads="1"/>
          </p:cNvSpPr>
          <p:nvPr/>
        </p:nvSpPr>
        <p:spPr bwMode="auto">
          <a:xfrm>
            <a:off x="665479" y="3843357"/>
            <a:ext cx="1696285" cy="1177245"/>
          </a:xfrm>
          <a:prstGeom prst="rect">
            <a:avLst/>
          </a:prstGeom>
          <a:noFill/>
          <a:ln w="9525">
            <a:noFill/>
            <a:miter lim="800000"/>
          </a:ln>
        </p:spPr>
        <p:txBody>
          <a:bodyPr wrap="square" lIns="45720" tIns="22860" rIns="45720" bIns="22860">
            <a:spAutoFit/>
          </a:bodyPr>
          <a:lstStyle/>
          <a:p>
            <a:pPr defTabSz="1088390"/>
            <a:r>
              <a:rPr lang="en-US" sz="1050" dirty="0">
                <a:solidFill>
                  <a:schemeClr val="bg1"/>
                </a:solidFill>
                <a:latin typeface="Times New Roman" pitchFamily="18" charset="0"/>
                <a:ea typeface="Open Sans" pitchFamily="34" charset="0"/>
                <a:cs typeface="Times New Roman" pitchFamily="18" charset="0"/>
              </a:rPr>
              <a:t>ISUZU </a:t>
            </a:r>
            <a:endParaRPr lang="en-US" sz="1050" dirty="0">
              <a:solidFill>
                <a:schemeClr val="bg1"/>
              </a:solidFill>
              <a:latin typeface="Times New Roman" pitchFamily="18" charset="0"/>
              <a:ea typeface="Open Sans" pitchFamily="34" charset="0"/>
              <a:cs typeface="Times New Roman" pitchFamily="18" charset="0"/>
            </a:endParaRPr>
          </a:p>
          <a:p>
            <a:pPr defTabSz="1088390"/>
            <a:r>
              <a:rPr lang="en-US" sz="1050" dirty="0">
                <a:solidFill>
                  <a:schemeClr val="bg1"/>
                </a:solidFill>
                <a:latin typeface="Times New Roman" pitchFamily="18" charset="0"/>
                <a:ea typeface="Open Sans" pitchFamily="34" charset="0"/>
                <a:cs typeface="Times New Roman" pitchFamily="18" charset="0"/>
              </a:rPr>
              <a:t>4HK1/6HK1</a:t>
            </a:r>
            <a:endParaRPr lang="en-US" sz="1050" dirty="0">
              <a:solidFill>
                <a:schemeClr val="bg1"/>
              </a:solidFill>
              <a:latin typeface="Times New Roman" pitchFamily="18" charset="0"/>
              <a:ea typeface="Open Sans" pitchFamily="34" charset="0"/>
              <a:cs typeface="Times New Roman" pitchFamily="18" charset="0"/>
            </a:endParaRPr>
          </a:p>
          <a:p>
            <a:pPr defTabSz="1088390"/>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Times New Roman" pitchFamily="18" charset="0"/>
                <a:ea typeface="宋体" charset="-122"/>
                <a:cs typeface="Times New Roman" pitchFamily="18" charset="0"/>
              </a:rPr>
              <a:t>Best-selling markets:</a:t>
            </a:r>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Times New Roman" pitchFamily="18" charset="0"/>
                <a:ea typeface="宋体" charset="-122"/>
                <a:cs typeface="Times New Roman" pitchFamily="18" charset="0"/>
                <a:sym typeface="+mn-ea"/>
              </a:rPr>
              <a:t>America, the Middle East, South Africa, Southeast Asia, Eastern Europe</a:t>
            </a:r>
            <a:endParaRPr lang="zh-CN" altLang="en-US" sz="1050" dirty="0">
              <a:solidFill>
                <a:schemeClr val="bg1"/>
              </a:solidFill>
              <a:latin typeface="Times New Roman" pitchFamily="18" charset="0"/>
              <a:ea typeface="宋体" charset="-122"/>
              <a:cs typeface="Times New Roman" pitchFamily="18" charset="0"/>
              <a:sym typeface="+mn-ea"/>
            </a:endParaRPr>
          </a:p>
        </p:txBody>
      </p:sp>
      <p:cxnSp>
        <p:nvCxnSpPr>
          <p:cNvPr id="11" name="Straight Connector 10"/>
          <p:cNvCxnSpPr/>
          <p:nvPr/>
        </p:nvCxnSpPr>
        <p:spPr>
          <a:xfrm>
            <a:off x="685800" y="3716020"/>
            <a:ext cx="1600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Box 10"/>
          <p:cNvSpPr txBox="1">
            <a14:cpLocks xmlns:a14="http://schemas.microsoft.com/office/drawing/2010/main" noChangeArrowheads="1"/>
          </p:cNvSpPr>
          <p:nvPr/>
        </p:nvSpPr>
        <p:spPr bwMode="auto">
          <a:xfrm>
            <a:off x="2667000" y="3258820"/>
            <a:ext cx="1909445" cy="414655"/>
          </a:xfrm>
          <a:prstGeom prst="rect">
            <a:avLst/>
          </a:prstGeom>
          <a:noFill/>
          <a:ln w="9525">
            <a:noFill/>
            <a:miter lim="800000"/>
          </a:ln>
        </p:spPr>
        <p:txBody>
          <a:bodyPr wrap="square" lIns="45720" tIns="22860" rIns="45720" bIns="22860">
            <a:spAutoFit/>
          </a:bodyPr>
          <a:lstStyle/>
          <a:p>
            <a:pPr defTabSz="1088390"/>
            <a:r>
              <a:rPr lang="en-US" sz="1200" b="1" dirty="0">
                <a:solidFill>
                  <a:schemeClr val="bg1"/>
                </a:solidFill>
                <a:latin typeface="Open Sans" pitchFamily="34" charset="0"/>
                <a:ea typeface="Open Sans" pitchFamily="34" charset="0"/>
                <a:cs typeface="Open Sans" pitchFamily="34" charset="0"/>
              </a:rPr>
              <a:t>095000-5600/1465A041</a:t>
            </a:r>
            <a:endParaRPr lang="en-US" sz="1200" b="1" dirty="0">
              <a:solidFill>
                <a:schemeClr val="bg1"/>
              </a:solidFill>
              <a:latin typeface="Open Sans" pitchFamily="34" charset="0"/>
              <a:ea typeface="Open Sans" pitchFamily="34" charset="0"/>
              <a:cs typeface="Open Sans" pitchFamily="34" charset="0"/>
            </a:endParaRPr>
          </a:p>
          <a:p>
            <a:pPr defTabSz="1088390"/>
            <a:r>
              <a:rPr lang="en-US" altLang="zh-CN" sz="1200" dirty="0">
                <a:solidFill>
                  <a:schemeClr val="bg1"/>
                </a:solidFill>
                <a:latin typeface="Times New Roman" pitchFamily="18" charset="0"/>
                <a:ea typeface="宋体" charset="-122"/>
                <a:cs typeface="Times New Roman" pitchFamily="18" charset="0"/>
              </a:rPr>
              <a:t>Passenger vehicles</a:t>
            </a:r>
            <a:endParaRPr lang="zh-CN" altLang="en-US" sz="1200" dirty="0">
              <a:solidFill>
                <a:schemeClr val="bg1"/>
              </a:solidFill>
              <a:latin typeface="Times New Roman" pitchFamily="18" charset="0"/>
              <a:ea typeface="宋体" charset="-122"/>
              <a:cs typeface="Times New Roman" pitchFamily="18" charset="0"/>
            </a:endParaRPr>
          </a:p>
        </p:txBody>
      </p:sp>
      <p:sp>
        <p:nvSpPr>
          <p:cNvPr id="13" name="Text Box 10"/>
          <p:cNvSpPr txBox="1">
            <a14:cpLocks xmlns:a14="http://schemas.microsoft.com/office/drawing/2010/main" noChangeArrowheads="1"/>
          </p:cNvSpPr>
          <p:nvPr/>
        </p:nvSpPr>
        <p:spPr bwMode="auto">
          <a:xfrm>
            <a:off x="2661920" y="3843357"/>
            <a:ext cx="1620520" cy="1338828"/>
          </a:xfrm>
          <a:prstGeom prst="rect">
            <a:avLst/>
          </a:prstGeom>
          <a:noFill/>
          <a:ln w="9525">
            <a:noFill/>
            <a:miter lim="800000"/>
          </a:ln>
        </p:spPr>
        <p:txBody>
          <a:bodyPr wrap="square" lIns="45720" tIns="22860" rIns="45720" bIns="22860">
            <a:spAutoFit/>
          </a:bodyPr>
          <a:lstStyle/>
          <a:p>
            <a:pPr algn="l"/>
            <a:r>
              <a:rPr lang="en-US" altLang="ko-KR" sz="1050" dirty="0">
                <a:solidFill>
                  <a:schemeClr val="bg1"/>
                </a:solidFill>
                <a:latin typeface="Times New Roman" pitchFamily="18" charset="0"/>
                <a:cs typeface="Times New Roman" pitchFamily="18" charset="0"/>
                <a:sym typeface="+mn-ea"/>
              </a:rPr>
              <a:t>MITSUBISHI L 200 </a:t>
            </a:r>
            <a:endParaRPr lang="en-US" altLang="ko-KR" sz="1050" dirty="0">
              <a:solidFill>
                <a:schemeClr val="bg1"/>
              </a:solidFill>
              <a:latin typeface="Times New Roman" pitchFamily="18" charset="0"/>
              <a:cs typeface="Times New Roman" pitchFamily="18" charset="0"/>
            </a:endParaRPr>
          </a:p>
          <a:p>
            <a:pPr algn="l"/>
            <a:r>
              <a:rPr lang="en-US" altLang="ko-KR" sz="1050" dirty="0">
                <a:solidFill>
                  <a:schemeClr val="bg1"/>
                </a:solidFill>
                <a:latin typeface="Times New Roman" pitchFamily="18" charset="0"/>
                <a:cs typeface="Times New Roman" pitchFamily="18" charset="0"/>
                <a:sym typeface="+mn-ea"/>
              </a:rPr>
              <a:t>MITSUBISHI Tritton</a:t>
            </a:r>
            <a:endParaRPr lang="en-US" altLang="ko-KR" sz="1050" dirty="0">
              <a:solidFill>
                <a:schemeClr val="bg1"/>
              </a:solidFill>
              <a:latin typeface="Times New Roman" pitchFamily="18" charset="0"/>
              <a:cs typeface="Times New Roman" pitchFamily="18" charset="0"/>
            </a:endParaRPr>
          </a:p>
          <a:p>
            <a:pPr algn="l"/>
            <a:r>
              <a:rPr lang="en-US" altLang="ko-KR" sz="1050" dirty="0">
                <a:solidFill>
                  <a:schemeClr val="bg1"/>
                </a:solidFill>
                <a:latin typeface="Times New Roman" pitchFamily="18" charset="0"/>
                <a:cs typeface="Times New Roman" pitchFamily="18" charset="0"/>
                <a:sym typeface="+mn-ea"/>
              </a:rPr>
              <a:t>MITSUBISHI Pajero</a:t>
            </a:r>
            <a:endParaRPr lang="en-US" altLang="ko-KR" sz="1050" dirty="0">
              <a:solidFill>
                <a:schemeClr val="bg1"/>
              </a:solidFill>
              <a:latin typeface="Times New Roman" pitchFamily="18" charset="0"/>
              <a:cs typeface="Times New Roman" pitchFamily="18" charset="0"/>
              <a:sym typeface="+mn-ea"/>
            </a:endParaRPr>
          </a:p>
          <a:p>
            <a:pPr defTabSz="1088390"/>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Times New Roman" pitchFamily="18" charset="0"/>
                <a:ea typeface="宋体" charset="-122"/>
                <a:cs typeface="Times New Roman" pitchFamily="18" charset="0"/>
              </a:rPr>
              <a:t>Best-selling markets:</a:t>
            </a:r>
            <a:endParaRPr lang="en-US" altLang="zh-CN" sz="1050" dirty="0">
              <a:solidFill>
                <a:schemeClr val="bg1"/>
              </a:solidFill>
              <a:latin typeface="Times New Roman" pitchFamily="18" charset="0"/>
              <a:ea typeface="宋体" charset="-122"/>
              <a:cs typeface="Times New Roman" pitchFamily="18" charset="0"/>
            </a:endParaRPr>
          </a:p>
          <a:p>
            <a:r>
              <a:rPr lang="en-US" altLang="zh-CN" sz="1050" dirty="0">
                <a:solidFill>
                  <a:schemeClr val="bg1"/>
                </a:solidFill>
                <a:latin typeface="Times New Roman" pitchFamily="18" charset="0"/>
                <a:ea typeface="宋体" charset="-122"/>
                <a:cs typeface="Times New Roman" pitchFamily="18" charset="0"/>
                <a:sym typeface="+mn-ea"/>
              </a:rPr>
              <a:t>Europe, North America, South America</a:t>
            </a:r>
            <a:endParaRPr lang="zh-CN" altLang="en-US" sz="1050" dirty="0">
              <a:solidFill>
                <a:schemeClr val="bg1"/>
              </a:solidFill>
              <a:latin typeface="Calibri" pitchFamily="34" charset="0"/>
              <a:ea typeface="宋体" charset="-122"/>
            </a:endParaRPr>
          </a:p>
          <a:p>
            <a:pPr algn="l"/>
            <a:endParaRPr lang="zh-CN" altLang="en-US" sz="1050" dirty="0">
              <a:solidFill>
                <a:schemeClr val="bg1"/>
              </a:solidFill>
              <a:latin typeface="Calibri" pitchFamily="34" charset="0"/>
              <a:ea typeface="宋体" charset="-122"/>
              <a:cs typeface="Open Sans" pitchFamily="34" charset="0"/>
              <a:sym typeface="+mn-ea"/>
            </a:endParaRPr>
          </a:p>
        </p:txBody>
      </p:sp>
      <p:cxnSp>
        <p:nvCxnSpPr>
          <p:cNvPr id="14" name="Straight Connector 13"/>
          <p:cNvCxnSpPr/>
          <p:nvPr/>
        </p:nvCxnSpPr>
        <p:spPr>
          <a:xfrm>
            <a:off x="2682240" y="3716020"/>
            <a:ext cx="1600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Box 10"/>
          <p:cNvSpPr txBox="1">
            <a14:cpLocks xmlns:a14="http://schemas.microsoft.com/office/drawing/2010/main" noChangeArrowheads="1"/>
          </p:cNvSpPr>
          <p:nvPr/>
        </p:nvSpPr>
        <p:spPr bwMode="auto">
          <a:xfrm>
            <a:off x="4638040" y="3269615"/>
            <a:ext cx="1929130" cy="414655"/>
          </a:xfrm>
          <a:prstGeom prst="rect">
            <a:avLst/>
          </a:prstGeom>
          <a:noFill/>
          <a:ln w="9525">
            <a:noFill/>
            <a:miter lim="800000"/>
          </a:ln>
        </p:spPr>
        <p:txBody>
          <a:bodyPr wrap="square" lIns="45720" tIns="22860" rIns="45720" bIns="22860">
            <a:spAutoFit/>
          </a:bodyPr>
          <a:lstStyle/>
          <a:p>
            <a:pPr defTabSz="1088390"/>
            <a:r>
              <a:rPr lang="en-US" sz="1200" b="1" dirty="0">
                <a:solidFill>
                  <a:schemeClr val="bg1"/>
                </a:solidFill>
                <a:latin typeface="Open Sans" pitchFamily="34" charset="0"/>
                <a:ea typeface="Open Sans" pitchFamily="34" charset="0"/>
                <a:cs typeface="Open Sans" pitchFamily="34" charset="0"/>
              </a:rPr>
              <a:t>095000-6480/RE529149</a:t>
            </a:r>
            <a:endParaRPr lang="en-US" sz="1200" b="1" dirty="0">
              <a:solidFill>
                <a:schemeClr val="bg1"/>
              </a:solidFill>
              <a:latin typeface="Open Sans" pitchFamily="34" charset="0"/>
              <a:ea typeface="Open Sans" pitchFamily="34" charset="0"/>
              <a:cs typeface="Open Sans" pitchFamily="34" charset="0"/>
            </a:endParaRPr>
          </a:p>
          <a:p>
            <a:pPr defTabSz="1088390"/>
            <a:r>
              <a:rPr lang="en-US" altLang="zh-CN" sz="1200" dirty="0">
                <a:solidFill>
                  <a:schemeClr val="bg1"/>
                </a:solidFill>
                <a:latin typeface="Times New Roman" pitchFamily="18" charset="0"/>
                <a:ea typeface="宋体" charset="-122"/>
                <a:cs typeface="Times New Roman" pitchFamily="18" charset="0"/>
              </a:rPr>
              <a:t>Agricultural machinery</a:t>
            </a:r>
            <a:endParaRPr lang="zh-CN" altLang="en-US" sz="1200" dirty="0">
              <a:solidFill>
                <a:schemeClr val="bg1"/>
              </a:solidFill>
              <a:latin typeface="Times New Roman" pitchFamily="18" charset="0"/>
              <a:ea typeface="宋体" charset="-122"/>
              <a:cs typeface="Times New Roman" pitchFamily="18" charset="0"/>
            </a:endParaRPr>
          </a:p>
        </p:txBody>
      </p:sp>
      <p:sp>
        <p:nvSpPr>
          <p:cNvPr id="16" name="Text Box 10"/>
          <p:cNvSpPr txBox="1">
            <a14:cpLocks xmlns:a14="http://schemas.microsoft.com/office/drawing/2010/main" noChangeArrowheads="1"/>
          </p:cNvSpPr>
          <p:nvPr/>
        </p:nvSpPr>
        <p:spPr bwMode="auto">
          <a:xfrm>
            <a:off x="4653280" y="3854280"/>
            <a:ext cx="1600200" cy="1015663"/>
          </a:xfrm>
          <a:prstGeom prst="rect">
            <a:avLst/>
          </a:prstGeom>
          <a:noFill/>
          <a:ln w="9525">
            <a:noFill/>
            <a:miter lim="800000"/>
          </a:ln>
        </p:spPr>
        <p:txBody>
          <a:bodyPr wrap="square" lIns="45720" tIns="22860" rIns="45720" bIns="22860">
            <a:spAutoFit/>
          </a:bodyPr>
          <a:lstStyle/>
          <a:p>
            <a:pPr algn="l"/>
            <a:r>
              <a:rPr lang="en-US" altLang="ko-KR" sz="1050" dirty="0">
                <a:solidFill>
                  <a:schemeClr val="bg1"/>
                </a:solidFill>
                <a:latin typeface="Times New Roman" pitchFamily="18" charset="0"/>
                <a:cs typeface="Times New Roman" pitchFamily="18" charset="0"/>
                <a:sym typeface="+mn-ea"/>
              </a:rPr>
              <a:t>JOHN DEERE</a:t>
            </a:r>
            <a:endParaRPr lang="en-US" altLang="ko-KR" sz="1050" dirty="0">
              <a:solidFill>
                <a:schemeClr val="bg1"/>
              </a:solidFill>
              <a:latin typeface="Times New Roman" pitchFamily="18" charset="0"/>
              <a:cs typeface="Times New Roman" pitchFamily="18" charset="0"/>
            </a:endParaRPr>
          </a:p>
          <a:p>
            <a:pPr algn="l"/>
            <a:r>
              <a:rPr lang="en-US" altLang="ko-KR" sz="1050" dirty="0">
                <a:solidFill>
                  <a:schemeClr val="bg1"/>
                </a:solidFill>
                <a:latin typeface="Times New Roman" pitchFamily="18" charset="0"/>
                <a:cs typeface="Times New Roman" pitchFamily="18" charset="0"/>
                <a:sym typeface="+mn-ea"/>
              </a:rPr>
              <a:t>8350</a:t>
            </a:r>
            <a:endParaRPr lang="en-US" altLang="ko-KR" sz="1050" dirty="0">
              <a:solidFill>
                <a:schemeClr val="bg1"/>
              </a:solidFill>
              <a:latin typeface="Times New Roman" pitchFamily="18" charset="0"/>
              <a:cs typeface="Times New Roman" pitchFamily="18" charset="0"/>
            </a:endParaRPr>
          </a:p>
          <a:p>
            <a:pPr algn="l"/>
            <a:endParaRPr lang="en-US" altLang="zh-CN" sz="1050" dirty="0">
              <a:solidFill>
                <a:schemeClr val="bg1"/>
              </a:solidFill>
              <a:latin typeface="Calibri" pitchFamily="34" charset="0"/>
              <a:ea typeface="宋体" charset="-122"/>
              <a:sym typeface="+mn-ea"/>
            </a:endParaRPr>
          </a:p>
          <a:p>
            <a:pPr defTabSz="1088390"/>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Times New Roman" pitchFamily="18" charset="0"/>
                <a:ea typeface="宋体" charset="-122"/>
                <a:cs typeface="Times New Roman" pitchFamily="18" charset="0"/>
              </a:rPr>
              <a:t>Best-selling markets:</a:t>
            </a:r>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Times New Roman" pitchFamily="18" charset="0"/>
                <a:ea typeface="宋体" charset="-122"/>
                <a:cs typeface="Times New Roman" pitchFamily="18" charset="0"/>
                <a:sym typeface="+mn-ea"/>
              </a:rPr>
              <a:t>North America</a:t>
            </a:r>
            <a:endParaRPr lang="en-US" altLang="zh-CN" sz="1050" dirty="0">
              <a:solidFill>
                <a:schemeClr val="bg1"/>
              </a:solidFill>
              <a:latin typeface="Times New Roman" pitchFamily="18" charset="0"/>
              <a:ea typeface="宋体" charset="-122"/>
              <a:cs typeface="Times New Roman" pitchFamily="18" charset="0"/>
            </a:endParaRPr>
          </a:p>
        </p:txBody>
      </p:sp>
      <p:cxnSp>
        <p:nvCxnSpPr>
          <p:cNvPr id="17" name="Straight Connector 16"/>
          <p:cNvCxnSpPr/>
          <p:nvPr/>
        </p:nvCxnSpPr>
        <p:spPr>
          <a:xfrm>
            <a:off x="4653280" y="3726944"/>
            <a:ext cx="1600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Box 10"/>
          <p:cNvSpPr txBox="1">
            <a14:cpLocks xmlns:a14="http://schemas.microsoft.com/office/drawing/2010/main" noChangeArrowheads="1"/>
          </p:cNvSpPr>
          <p:nvPr/>
        </p:nvSpPr>
        <p:spPr bwMode="auto">
          <a:xfrm>
            <a:off x="6634480" y="3269615"/>
            <a:ext cx="2027555" cy="414655"/>
          </a:xfrm>
          <a:prstGeom prst="rect">
            <a:avLst/>
          </a:prstGeom>
          <a:noFill/>
          <a:ln w="9525">
            <a:noFill/>
            <a:miter lim="800000"/>
          </a:ln>
        </p:spPr>
        <p:txBody>
          <a:bodyPr wrap="square" lIns="45720" tIns="22860" rIns="45720" bIns="22860">
            <a:spAutoFit/>
          </a:bodyPr>
          <a:lstStyle/>
          <a:p>
            <a:pPr defTabSz="1088390"/>
            <a:r>
              <a:rPr lang="en-US" sz="1200" b="1" dirty="0">
                <a:solidFill>
                  <a:schemeClr val="bg1"/>
                </a:solidFill>
                <a:latin typeface="Open Sans" pitchFamily="34" charset="0"/>
                <a:ea typeface="Open Sans" pitchFamily="34" charset="0"/>
                <a:cs typeface="Open Sans" pitchFamily="34" charset="0"/>
              </a:rPr>
              <a:t>23670-30300/095000-776#</a:t>
            </a:r>
            <a:endParaRPr lang="en-US" sz="1200" b="1" dirty="0">
              <a:solidFill>
                <a:schemeClr val="bg1"/>
              </a:solidFill>
              <a:latin typeface="Open Sans" pitchFamily="34" charset="0"/>
              <a:ea typeface="Open Sans" pitchFamily="34" charset="0"/>
              <a:cs typeface="Open Sans" pitchFamily="34" charset="0"/>
            </a:endParaRPr>
          </a:p>
          <a:p>
            <a:pPr defTabSz="1088390"/>
            <a:r>
              <a:rPr lang="en-US" altLang="zh-CN" sz="1200" dirty="0">
                <a:solidFill>
                  <a:schemeClr val="bg1"/>
                </a:solidFill>
                <a:latin typeface="Times New Roman" pitchFamily="18" charset="0"/>
                <a:ea typeface="宋体" charset="-122"/>
                <a:cs typeface="Times New Roman" pitchFamily="18" charset="0"/>
              </a:rPr>
              <a:t>Passenger vehicles</a:t>
            </a:r>
            <a:endParaRPr lang="zh-CN" altLang="en-US" sz="1200" dirty="0">
              <a:solidFill>
                <a:schemeClr val="bg1"/>
              </a:solidFill>
              <a:latin typeface="Times New Roman" pitchFamily="18" charset="0"/>
              <a:ea typeface="宋体" charset="-122"/>
              <a:cs typeface="Times New Roman" pitchFamily="18" charset="0"/>
            </a:endParaRPr>
          </a:p>
        </p:txBody>
      </p:sp>
      <p:sp>
        <p:nvSpPr>
          <p:cNvPr id="19" name="Text Box 10"/>
          <p:cNvSpPr txBox="1">
            <a14:cpLocks xmlns:a14="http://schemas.microsoft.com/office/drawing/2010/main" noChangeArrowheads="1"/>
          </p:cNvSpPr>
          <p:nvPr/>
        </p:nvSpPr>
        <p:spPr bwMode="auto">
          <a:xfrm>
            <a:off x="6629399" y="3854281"/>
            <a:ext cx="1751729" cy="1177245"/>
          </a:xfrm>
          <a:prstGeom prst="rect">
            <a:avLst/>
          </a:prstGeom>
          <a:noFill/>
          <a:ln w="9525">
            <a:noFill/>
            <a:miter lim="800000"/>
          </a:ln>
        </p:spPr>
        <p:txBody>
          <a:bodyPr wrap="square" lIns="45720" tIns="22860" rIns="45720" bIns="22860">
            <a:spAutoFit/>
          </a:bodyPr>
          <a:lstStyle/>
          <a:p>
            <a:pPr defTabSz="1088390"/>
            <a:r>
              <a:rPr lang="en-US" sz="1050" dirty="0">
                <a:solidFill>
                  <a:schemeClr val="bg1"/>
                </a:solidFill>
                <a:latin typeface="Times New Roman" pitchFamily="18" charset="0"/>
                <a:ea typeface="Open Sans" pitchFamily="34" charset="0"/>
                <a:cs typeface="Times New Roman" pitchFamily="18" charset="0"/>
              </a:rPr>
              <a:t>TOYOYA</a:t>
            </a:r>
            <a:endParaRPr lang="en-US" sz="1050" dirty="0">
              <a:solidFill>
                <a:schemeClr val="bg1"/>
              </a:solidFill>
              <a:latin typeface="Times New Roman" pitchFamily="18" charset="0"/>
              <a:ea typeface="Open Sans" pitchFamily="34" charset="0"/>
              <a:cs typeface="Times New Roman" pitchFamily="18" charset="0"/>
            </a:endParaRPr>
          </a:p>
          <a:p>
            <a:pPr defTabSz="1088390"/>
            <a:r>
              <a:rPr lang="en-US" sz="1050" dirty="0">
                <a:solidFill>
                  <a:schemeClr val="bg1"/>
                </a:solidFill>
                <a:latin typeface="Times New Roman" pitchFamily="18" charset="0"/>
                <a:ea typeface="Open Sans" pitchFamily="34" charset="0"/>
                <a:cs typeface="Times New Roman" pitchFamily="18" charset="0"/>
              </a:rPr>
              <a:t>HIACE 2KD-FTV</a:t>
            </a:r>
            <a:endParaRPr lang="en-US" sz="1050" dirty="0">
              <a:solidFill>
                <a:schemeClr val="bg1"/>
              </a:solidFill>
              <a:latin typeface="Times New Roman" pitchFamily="18" charset="0"/>
              <a:ea typeface="Open Sans" pitchFamily="34" charset="0"/>
              <a:cs typeface="Times New Roman" pitchFamily="18" charset="0"/>
            </a:endParaRPr>
          </a:p>
          <a:p>
            <a:endParaRPr lang="en-US" altLang="zh-CN" sz="1050" dirty="0">
              <a:solidFill>
                <a:schemeClr val="bg1"/>
              </a:solidFill>
              <a:latin typeface="Times New Roman" pitchFamily="18" charset="0"/>
              <a:ea typeface="宋体" charset="-122"/>
              <a:cs typeface="Times New Roman" pitchFamily="18" charset="0"/>
            </a:endParaRPr>
          </a:p>
          <a:p>
            <a:endParaRPr lang="en-US" altLang="zh-CN" sz="1050" dirty="0">
              <a:solidFill>
                <a:schemeClr val="bg1"/>
              </a:solidFill>
              <a:latin typeface="Times New Roman" pitchFamily="18" charset="0"/>
              <a:ea typeface="宋体" charset="-122"/>
              <a:cs typeface="Times New Roman" pitchFamily="18" charset="0"/>
            </a:endParaRPr>
          </a:p>
          <a:p>
            <a:r>
              <a:rPr lang="en-US" altLang="zh-CN" sz="1050" dirty="0">
                <a:solidFill>
                  <a:schemeClr val="bg1"/>
                </a:solidFill>
                <a:latin typeface="Times New Roman" pitchFamily="18" charset="0"/>
                <a:ea typeface="宋体" charset="-122"/>
                <a:cs typeface="Times New Roman" pitchFamily="18" charset="0"/>
              </a:rPr>
              <a:t>Best-selling markets:</a:t>
            </a:r>
            <a:endParaRPr lang="en-US" altLang="zh-CN" sz="1050" dirty="0">
              <a:solidFill>
                <a:schemeClr val="bg1"/>
              </a:solidFill>
              <a:latin typeface="Calibri" pitchFamily="34" charset="0"/>
              <a:ea typeface="宋体" charset="-122"/>
              <a:sym typeface="+mn-ea"/>
            </a:endParaRPr>
          </a:p>
          <a:p>
            <a:pPr defTabSz="1088390"/>
            <a:r>
              <a:rPr lang="en-US" altLang="zh-CN" sz="1050" dirty="0">
                <a:solidFill>
                  <a:schemeClr val="bg1"/>
                </a:solidFill>
                <a:latin typeface="Times New Roman" pitchFamily="18" charset="0"/>
                <a:ea typeface="宋体" charset="-122"/>
                <a:cs typeface="Times New Roman" pitchFamily="18" charset="0"/>
                <a:sym typeface="+mn-ea"/>
              </a:rPr>
              <a:t>America, the Middle East, Southeast Asia, Africa, Europe</a:t>
            </a:r>
            <a:endParaRPr lang="zh-CN" altLang="en-US" sz="1050" dirty="0">
              <a:solidFill>
                <a:schemeClr val="bg1"/>
              </a:solidFill>
              <a:latin typeface="Times New Roman" pitchFamily="18" charset="0"/>
              <a:ea typeface="宋体" charset="-122"/>
              <a:cs typeface="Times New Roman" pitchFamily="18" charset="0"/>
              <a:sym typeface="+mn-ea"/>
            </a:endParaRPr>
          </a:p>
        </p:txBody>
      </p:sp>
      <p:cxnSp>
        <p:nvCxnSpPr>
          <p:cNvPr id="20" name="Straight Connector 19"/>
          <p:cNvCxnSpPr/>
          <p:nvPr/>
        </p:nvCxnSpPr>
        <p:spPr>
          <a:xfrm>
            <a:off x="6649720" y="3726944"/>
            <a:ext cx="1600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1"/>
          <p:cNvSpPr/>
          <p:nvPr/>
        </p:nvSpPr>
        <p:spPr>
          <a:xfrm>
            <a:off x="359569" y="72095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22" name="Rectangle 3"/>
          <p:cNvSpPr txBox="1">
            <a14:cpLocks xmlns:a14="http://schemas.microsoft.com/office/drawing/2010/main" noChangeArrowheads="1"/>
          </p:cNvSpPr>
          <p:nvPr/>
        </p:nvSpPr>
        <p:spPr bwMode="auto">
          <a:xfrm>
            <a:off x="375285" y="237490"/>
            <a:ext cx="3437255" cy="492443"/>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200" dirty="0">
                <a:solidFill>
                  <a:schemeClr val="tx1"/>
                </a:solidFill>
                <a:effectLst/>
                <a:latin typeface="Times New Roman" pitchFamily="18" charset="0"/>
                <a:cs typeface="Times New Roman" pitchFamily="18" charset="0"/>
              </a:rPr>
              <a:t>DENSO SERIES</a:t>
            </a:r>
            <a:endParaRPr lang="en-US" altLang="ko-KR" sz="3200" dirty="0">
              <a:solidFill>
                <a:schemeClr val="tx1"/>
              </a:solidFill>
              <a:effectLst/>
              <a:latin typeface="Times New Roman" pitchFamily="18" charset="0"/>
              <a:cs typeface="Times New Roman" pitchFamily="18" charset="0"/>
            </a:endParaRPr>
          </a:p>
        </p:txBody>
      </p:sp>
      <p:pic>
        <p:nvPicPr>
          <p:cNvPr id="61" name="图片 60" descr="格林鲍尔"/>
          <p:cNvPicPr>
            <a:picLocks noChangeAspect="1"/>
          </p:cNvPicPr>
          <p:nvPr/>
        </p:nvPicPr>
        <p:blipFill>
          <a:blip r:embed="rId1"/>
          <a:stretch>
            <a:fillRect/>
          </a:stretch>
        </p:blipFill>
        <p:spPr>
          <a:xfrm>
            <a:off x="6825615" y="191135"/>
            <a:ext cx="1966595" cy="405765"/>
          </a:xfrm>
          <a:prstGeom prst="rect">
            <a:avLst/>
          </a:prstGeom>
        </p:spPr>
      </p:pic>
      <p:pic>
        <p:nvPicPr>
          <p:cNvPr id="24" name="图片 23" descr="IMG_6652"/>
          <p:cNvPicPr>
            <a:picLocks noChangeAspect="1"/>
          </p:cNvPicPr>
          <p:nvPr/>
        </p:nvPicPr>
        <p:blipFill>
          <a:blip r:embed="rId2"/>
          <a:srcRect l="5440" r="8830"/>
          <a:stretch>
            <a:fillRect/>
          </a:stretch>
        </p:blipFill>
        <p:spPr>
          <a:xfrm>
            <a:off x="737235" y="1557655"/>
            <a:ext cx="1496695" cy="1494790"/>
          </a:xfrm>
          <a:prstGeom prst="rect">
            <a:avLst/>
          </a:prstGeom>
        </p:spPr>
      </p:pic>
      <p:pic>
        <p:nvPicPr>
          <p:cNvPr id="25" name="图片 24" descr="IMG_6633"/>
          <p:cNvPicPr>
            <a:picLocks noChangeAspect="1"/>
          </p:cNvPicPr>
          <p:nvPr/>
        </p:nvPicPr>
        <p:blipFill>
          <a:blip r:embed="rId3"/>
          <a:stretch>
            <a:fillRect/>
          </a:stretch>
        </p:blipFill>
        <p:spPr>
          <a:xfrm>
            <a:off x="2731135" y="1558925"/>
            <a:ext cx="1501775" cy="1494790"/>
          </a:xfrm>
          <a:prstGeom prst="rect">
            <a:avLst/>
          </a:prstGeom>
        </p:spPr>
      </p:pic>
      <p:pic>
        <p:nvPicPr>
          <p:cNvPr id="26" name="图片 25" descr="IMG_6658"/>
          <p:cNvPicPr>
            <a:picLocks noChangeAspect="1"/>
          </p:cNvPicPr>
          <p:nvPr/>
        </p:nvPicPr>
        <p:blipFill>
          <a:blip r:embed="rId4"/>
          <a:stretch>
            <a:fillRect/>
          </a:stretch>
        </p:blipFill>
        <p:spPr>
          <a:xfrm>
            <a:off x="4712970" y="1557655"/>
            <a:ext cx="1506220" cy="1496060"/>
          </a:xfrm>
          <a:prstGeom prst="rect">
            <a:avLst/>
          </a:prstGeom>
        </p:spPr>
      </p:pic>
      <p:pic>
        <p:nvPicPr>
          <p:cNvPr id="27" name="图片 26" descr="微信图片_202005251438111"/>
          <p:cNvPicPr>
            <a:picLocks noChangeAspect="1"/>
          </p:cNvPicPr>
          <p:nvPr/>
        </p:nvPicPr>
        <p:blipFill>
          <a:blip r:embed="rId5"/>
          <a:srcRect l="2671" r="3574"/>
          <a:stretch>
            <a:fillRect/>
          </a:stretch>
        </p:blipFill>
        <p:spPr>
          <a:xfrm>
            <a:off x="6748145" y="1559560"/>
            <a:ext cx="1515745" cy="1494155"/>
          </a:xfrm>
          <a:prstGeom prst="rect">
            <a:avLst/>
          </a:prstGeom>
        </p:spPr>
      </p:pic>
      <p:grpSp>
        <p:nvGrpSpPr>
          <p:cNvPr id="28" name="Group 6"/>
          <p:cNvGrpSpPr/>
          <p:nvPr/>
        </p:nvGrpSpPr>
        <p:grpSpPr>
          <a:xfrm>
            <a:off x="2490626" y="1093470"/>
            <a:ext cx="3728564" cy="358775"/>
            <a:chOff x="6241217" y="2285958"/>
            <a:chExt cx="5510673" cy="858846"/>
          </a:xfrm>
          <a:solidFill>
            <a:srgbClr val="92D050"/>
          </a:solidFill>
        </p:grpSpPr>
        <p:sp>
          <p:nvSpPr>
            <p:cNvPr id="29" name="Freeform 5"/>
            <p:cNvSpPr/>
            <p:nvPr/>
          </p:nvSpPr>
          <p:spPr bwMode="auto">
            <a:xfrm>
              <a:off x="6241217" y="2285958"/>
              <a:ext cx="133523" cy="858846"/>
            </a:xfrm>
            <a:custGeom>
              <a:avLst/>
              <a:gdLst/>
              <a:ahLst/>
              <a:cxnLst>
                <a:cxn ang="0">
                  <a:pos x="0" y="0"/>
                </a:cxn>
                <a:cxn ang="0">
                  <a:pos x="179" y="0"/>
                </a:cxn>
                <a:cxn ang="0">
                  <a:pos x="185" y="2"/>
                </a:cxn>
                <a:cxn ang="0">
                  <a:pos x="186" y="7"/>
                </a:cxn>
                <a:cxn ang="0">
                  <a:pos x="185" y="13"/>
                </a:cxn>
                <a:cxn ang="0">
                  <a:pos x="179" y="15"/>
                </a:cxn>
                <a:cxn ang="0">
                  <a:pos x="114" y="15"/>
                </a:cxn>
                <a:cxn ang="0">
                  <a:pos x="114" y="935"/>
                </a:cxn>
                <a:cxn ang="0">
                  <a:pos x="179" y="935"/>
                </a:cxn>
                <a:cxn ang="0">
                  <a:pos x="183" y="936"/>
                </a:cxn>
                <a:cxn ang="0">
                  <a:pos x="185" y="943"/>
                </a:cxn>
                <a:cxn ang="0">
                  <a:pos x="179" y="953"/>
                </a:cxn>
                <a:cxn ang="0">
                  <a:pos x="0" y="953"/>
                </a:cxn>
                <a:cxn ang="0">
                  <a:pos x="0" y="0"/>
                </a:cxn>
              </a:cxnLst>
              <a:rect l="0" t="0" r="r" b="b"/>
              <a:pathLst>
                <a:path w="186" h="953">
                  <a:moveTo>
                    <a:pt x="0" y="0"/>
                  </a:moveTo>
                  <a:cubicBezTo>
                    <a:pt x="179" y="0"/>
                    <a:pt x="179" y="0"/>
                    <a:pt x="179" y="0"/>
                  </a:cubicBezTo>
                  <a:cubicBezTo>
                    <a:pt x="182" y="0"/>
                    <a:pt x="183" y="1"/>
                    <a:pt x="185" y="2"/>
                  </a:cubicBezTo>
                  <a:cubicBezTo>
                    <a:pt x="186" y="3"/>
                    <a:pt x="186" y="5"/>
                    <a:pt x="186" y="7"/>
                  </a:cubicBezTo>
                  <a:cubicBezTo>
                    <a:pt x="186" y="10"/>
                    <a:pt x="186" y="12"/>
                    <a:pt x="185" y="13"/>
                  </a:cubicBezTo>
                  <a:cubicBezTo>
                    <a:pt x="183" y="15"/>
                    <a:pt x="182" y="15"/>
                    <a:pt x="179" y="15"/>
                  </a:cubicBezTo>
                  <a:cubicBezTo>
                    <a:pt x="114" y="15"/>
                    <a:pt x="114" y="15"/>
                    <a:pt x="114" y="15"/>
                  </a:cubicBezTo>
                  <a:cubicBezTo>
                    <a:pt x="114" y="935"/>
                    <a:pt x="114" y="935"/>
                    <a:pt x="114" y="935"/>
                  </a:cubicBezTo>
                  <a:cubicBezTo>
                    <a:pt x="179" y="935"/>
                    <a:pt x="179" y="935"/>
                    <a:pt x="179" y="935"/>
                  </a:cubicBezTo>
                  <a:cubicBezTo>
                    <a:pt x="183" y="936"/>
                    <a:pt x="183" y="936"/>
                    <a:pt x="183" y="936"/>
                  </a:cubicBezTo>
                  <a:cubicBezTo>
                    <a:pt x="184" y="938"/>
                    <a:pt x="185" y="940"/>
                    <a:pt x="185" y="943"/>
                  </a:cubicBezTo>
                  <a:cubicBezTo>
                    <a:pt x="185" y="947"/>
                    <a:pt x="183" y="950"/>
                    <a:pt x="179" y="953"/>
                  </a:cubicBezTo>
                  <a:cubicBezTo>
                    <a:pt x="0" y="953"/>
                    <a:pt x="0" y="953"/>
                    <a:pt x="0" y="953"/>
                  </a:cubicBezTo>
                  <a:lnTo>
                    <a:pt x="0" y="0"/>
                  </a:lnTo>
                  <a:close/>
                </a:path>
              </a:pathLst>
            </a:custGeom>
            <a:grpFill/>
            <a:ln w="9525">
              <a:noFill/>
              <a:round/>
            </a:ln>
          </p:spPr>
          <p:txBody>
            <a:bodyPr vert="horz" wrap="square" lIns="68580" tIns="34290" rIns="68580" bIns="34290" numCol="1" anchor="t" anchorCtr="0" compatLnSpc="1"/>
            <a:lstStyle/>
            <a:p>
              <a:endParaRPr lang="ko-KR" altLang="en-US" sz="2100"/>
            </a:p>
          </p:txBody>
        </p:sp>
        <p:sp>
          <p:nvSpPr>
            <p:cNvPr id="30" name="Freeform 8"/>
            <p:cNvSpPr/>
            <p:nvPr/>
          </p:nvSpPr>
          <p:spPr bwMode="auto">
            <a:xfrm>
              <a:off x="11615567" y="2285958"/>
              <a:ext cx="136323" cy="858846"/>
            </a:xfrm>
            <a:custGeom>
              <a:avLst/>
              <a:gdLst/>
              <a:ahLst/>
              <a:cxnLst>
                <a:cxn ang="0">
                  <a:pos x="77" y="15"/>
                </a:cxn>
                <a:cxn ang="0">
                  <a:pos x="8" y="15"/>
                </a:cxn>
                <a:cxn ang="0">
                  <a:pos x="4" y="8"/>
                </a:cxn>
                <a:cxn ang="0">
                  <a:pos x="8" y="0"/>
                </a:cxn>
                <a:cxn ang="0">
                  <a:pos x="190" y="0"/>
                </a:cxn>
                <a:cxn ang="0">
                  <a:pos x="190" y="953"/>
                </a:cxn>
                <a:cxn ang="0">
                  <a:pos x="8" y="953"/>
                </a:cxn>
                <a:cxn ang="0">
                  <a:pos x="2" y="950"/>
                </a:cxn>
                <a:cxn ang="0">
                  <a:pos x="0" y="944"/>
                </a:cxn>
                <a:cxn ang="0">
                  <a:pos x="2" y="937"/>
                </a:cxn>
                <a:cxn ang="0">
                  <a:pos x="8" y="935"/>
                </a:cxn>
                <a:cxn ang="0">
                  <a:pos x="77" y="935"/>
                </a:cxn>
                <a:cxn ang="0">
                  <a:pos x="77" y="15"/>
                </a:cxn>
              </a:cxnLst>
              <a:rect l="0" t="0" r="r" b="b"/>
              <a:pathLst>
                <a:path w="190" h="953">
                  <a:moveTo>
                    <a:pt x="77" y="15"/>
                  </a:moveTo>
                  <a:cubicBezTo>
                    <a:pt x="8" y="15"/>
                    <a:pt x="8" y="15"/>
                    <a:pt x="8" y="15"/>
                  </a:cubicBezTo>
                  <a:cubicBezTo>
                    <a:pt x="6" y="13"/>
                    <a:pt x="4" y="10"/>
                    <a:pt x="4" y="8"/>
                  </a:cubicBezTo>
                  <a:cubicBezTo>
                    <a:pt x="4" y="5"/>
                    <a:pt x="6" y="2"/>
                    <a:pt x="8" y="0"/>
                  </a:cubicBezTo>
                  <a:cubicBezTo>
                    <a:pt x="190" y="0"/>
                    <a:pt x="190" y="0"/>
                    <a:pt x="190" y="0"/>
                  </a:cubicBezTo>
                  <a:cubicBezTo>
                    <a:pt x="190" y="953"/>
                    <a:pt x="190" y="953"/>
                    <a:pt x="190" y="953"/>
                  </a:cubicBezTo>
                  <a:cubicBezTo>
                    <a:pt x="8" y="953"/>
                    <a:pt x="8" y="953"/>
                    <a:pt x="8" y="953"/>
                  </a:cubicBezTo>
                  <a:cubicBezTo>
                    <a:pt x="6" y="953"/>
                    <a:pt x="4" y="952"/>
                    <a:pt x="2" y="950"/>
                  </a:cubicBezTo>
                  <a:cubicBezTo>
                    <a:pt x="1" y="949"/>
                    <a:pt x="0" y="947"/>
                    <a:pt x="0" y="944"/>
                  </a:cubicBezTo>
                  <a:cubicBezTo>
                    <a:pt x="0" y="941"/>
                    <a:pt x="1" y="939"/>
                    <a:pt x="2" y="937"/>
                  </a:cubicBezTo>
                  <a:cubicBezTo>
                    <a:pt x="4" y="935"/>
                    <a:pt x="6" y="935"/>
                    <a:pt x="8" y="935"/>
                  </a:cubicBezTo>
                  <a:cubicBezTo>
                    <a:pt x="77" y="935"/>
                    <a:pt x="77" y="935"/>
                    <a:pt x="77" y="935"/>
                  </a:cubicBezTo>
                  <a:lnTo>
                    <a:pt x="77" y="15"/>
                  </a:lnTo>
                  <a:close/>
                </a:path>
              </a:pathLst>
            </a:custGeom>
            <a:grpFill/>
            <a:ln w="9525">
              <a:noFill/>
              <a:round/>
            </a:ln>
          </p:spPr>
          <p:txBody>
            <a:bodyPr vert="horz" wrap="square" lIns="68580" tIns="34290" rIns="68580" bIns="34290" numCol="1" anchor="t" anchorCtr="0" compatLnSpc="1"/>
            <a:lstStyle/>
            <a:p>
              <a:endParaRPr lang="ko-KR" altLang="en-US" sz="2100"/>
            </a:p>
          </p:txBody>
        </p:sp>
      </p:grpSp>
      <p:sp>
        <p:nvSpPr>
          <p:cNvPr id="31" name="speed"/>
          <p:cNvSpPr txBox="1">
            <a14:cpLocks xmlns:a14="http://schemas.microsoft.com/office/drawing/2010/main" noChangeArrowheads="1"/>
          </p:cNvSpPr>
          <p:nvPr/>
        </p:nvSpPr>
        <p:spPr bwMode="auto">
          <a:xfrm>
            <a:off x="2661920" y="1152781"/>
            <a:ext cx="3430426" cy="498598"/>
          </a:xfrm>
          <a:prstGeom prst="rect">
            <a:avLst/>
          </a:prstGeom>
          <a:noFill/>
          <a:scene3d>
            <a:camera prst="orthographicFront">
              <a:rot lat="0" lon="0" rev="0"/>
            </a:camera>
            <a:lightRig rig="threePt" dir="t"/>
          </a:scene3d>
          <a:sp3d prstMaterial="matte">
            <a:bevelT w="1270" h="1270"/>
          </a:sp3d>
        </p:spPr>
        <p:txBody>
          <a:bodyPr wrap="non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1pPr>
            <a:lvl2pPr marL="4572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2pPr>
            <a:lvl3pPr marL="9144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3pPr>
            <a:lvl4pPr marL="13716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4pPr>
            <a:lvl5pPr marL="18288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5pPr>
            <a:lvl6pPr marL="2286000" algn="l" defTabSz="914400" rtl="0" eaLnBrk="1" latinLnBrk="1" hangingPunct="1">
              <a:defRPr kumimoji="1" kern="1200">
                <a:solidFill>
                  <a:schemeClr val="tx1"/>
                </a:solidFill>
                <a:latin typeface="Gulim" pitchFamily="50" charset="-127"/>
                <a:ea typeface="Gulim" pitchFamily="50" charset="-127"/>
                <a:cs typeface="+mn-cs"/>
              </a:defRPr>
            </a:lvl6pPr>
            <a:lvl7pPr marL="2743200" algn="l" defTabSz="914400" rtl="0" eaLnBrk="1" latinLnBrk="1" hangingPunct="1">
              <a:defRPr kumimoji="1" kern="1200">
                <a:solidFill>
                  <a:schemeClr val="tx1"/>
                </a:solidFill>
                <a:latin typeface="Gulim" pitchFamily="50" charset="-127"/>
                <a:ea typeface="Gulim" pitchFamily="50" charset="-127"/>
                <a:cs typeface="+mn-cs"/>
              </a:defRPr>
            </a:lvl7pPr>
            <a:lvl8pPr marL="3200400" algn="l" defTabSz="914400" rtl="0" eaLnBrk="1" latinLnBrk="1" hangingPunct="1">
              <a:defRPr kumimoji="1" kern="1200">
                <a:solidFill>
                  <a:schemeClr val="tx1"/>
                </a:solidFill>
                <a:latin typeface="Gulim" pitchFamily="50" charset="-127"/>
                <a:ea typeface="Gulim" pitchFamily="50" charset="-127"/>
                <a:cs typeface="+mn-cs"/>
              </a:defRPr>
            </a:lvl8pPr>
            <a:lvl9pPr marL="3657600" algn="l" defTabSz="914400" rtl="0" eaLnBrk="1" latinLnBrk="1" hangingPunct="1">
              <a:defRPr kumimoji="1" kern="1200">
                <a:solidFill>
                  <a:schemeClr val="tx1"/>
                </a:solidFill>
                <a:latin typeface="Gulim" pitchFamily="50" charset="-127"/>
                <a:ea typeface="Gulim" pitchFamily="50" charset="-127"/>
                <a:cs typeface="+mn-cs"/>
              </a:defRPr>
            </a:lvl9pPr>
          </a:lstStyle>
          <a:p>
            <a:pPr algn="ctr" latinLnBrk="0">
              <a:lnSpc>
                <a:spcPct val="90000"/>
              </a:lnSpc>
              <a:buClr>
                <a:prstClr val="white"/>
              </a:buClr>
              <a:defRPr/>
            </a:pPr>
            <a:r>
              <a:rPr lang="en-US" altLang="zh-CN" sz="1800" b="1" dirty="0">
                <a:solidFill>
                  <a:srgbClr val="8ABA37"/>
                </a:solidFill>
                <a:latin typeface="Times New Roman" pitchFamily="18" charset="0"/>
                <a:ea typeface="宋体" charset="-122"/>
                <a:cs typeface="Times New Roman" pitchFamily="18" charset="0"/>
              </a:rPr>
              <a:t>Denso injectors best-selling models</a:t>
            </a:r>
            <a:endParaRPr lang="zh-CN" altLang="en-US" sz="1800" b="1" dirty="0">
              <a:solidFill>
                <a:srgbClr val="8ABA37"/>
              </a:solidFill>
              <a:latin typeface="Times New Roman" pitchFamily="18" charset="0"/>
              <a:ea typeface="宋体" charset="-122"/>
              <a:cs typeface="Times New Roman" pitchFamily="18" charset="0"/>
            </a:endParaRPr>
          </a:p>
          <a:p>
            <a:pPr algn="ctr" latinLnBrk="0">
              <a:lnSpc>
                <a:spcPct val="90000"/>
              </a:lnSpc>
              <a:buClr>
                <a:prstClr val="white"/>
              </a:buClr>
              <a:defRPr/>
            </a:pPr>
            <a:endParaRPr lang="zh-CN" altLang="en-US" sz="1800" b="1" dirty="0">
              <a:solidFill>
                <a:srgbClr val="8ABA37"/>
              </a:solidFill>
              <a:latin typeface="Calibri" pitchFamily="34" charset="0"/>
              <a:ea typeface="宋体" charset="-122"/>
              <a:cs typeface="Arial" charset="0"/>
            </a:endParaRPr>
          </a:p>
        </p:txBody>
      </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50" fill="hold"/>
                                        <p:tgtEl>
                                          <p:spTgt spid="2"/>
                                        </p:tgtEl>
                                        <p:attrNameLst>
                                          <p:attrName>ppt_x</p:attrName>
                                        </p:attrNameLst>
                                      </p:cBhvr>
                                      <p:tavLst>
                                        <p:tav tm="0">
                                          <p:val>
                                            <p:strVal val="#ppt_x"/>
                                          </p:val>
                                        </p:tav>
                                        <p:tav tm="100000">
                                          <p:val>
                                            <p:strVal val="#ppt_x"/>
                                          </p:val>
                                        </p:tav>
                                      </p:tavLst>
                                    </p:anim>
                                    <p:anim calcmode="lin" valueType="num">
                                      <p:cBhvr additive="base">
                                        <p:cTn id="12" dur="25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250" fill="hold"/>
                                        <p:tgtEl>
                                          <p:spTgt spid="4"/>
                                        </p:tgtEl>
                                        <p:attrNameLst>
                                          <p:attrName>ppt_x</p:attrName>
                                        </p:attrNameLst>
                                      </p:cBhvr>
                                      <p:tavLst>
                                        <p:tav tm="0">
                                          <p:val>
                                            <p:strVal val="#ppt_x"/>
                                          </p:val>
                                        </p:tav>
                                        <p:tav tm="100000">
                                          <p:val>
                                            <p:strVal val="#ppt_x"/>
                                          </p:val>
                                        </p:tav>
                                      </p:tavLst>
                                    </p:anim>
                                    <p:anim calcmode="lin" valueType="num">
                                      <p:cBhvr additive="base">
                                        <p:cTn id="17" dur="25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50" fill="hold"/>
                                        <p:tgtEl>
                                          <p:spTgt spid="5"/>
                                        </p:tgtEl>
                                        <p:attrNameLst>
                                          <p:attrName>ppt_x</p:attrName>
                                        </p:attrNameLst>
                                      </p:cBhvr>
                                      <p:tavLst>
                                        <p:tav tm="0">
                                          <p:val>
                                            <p:strVal val="#ppt_x"/>
                                          </p:val>
                                        </p:tav>
                                        <p:tav tm="100000">
                                          <p:val>
                                            <p:strVal val="#ppt_x"/>
                                          </p:val>
                                        </p:tav>
                                      </p:tavLst>
                                    </p:anim>
                                    <p:anim calcmode="lin" valueType="num">
                                      <p:cBhvr additive="base">
                                        <p:cTn id="22" dur="25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250" fill="hold"/>
                                        <p:tgtEl>
                                          <p:spTgt spid="9"/>
                                        </p:tgtEl>
                                        <p:attrNameLst>
                                          <p:attrName>ppt_x</p:attrName>
                                        </p:attrNameLst>
                                      </p:cBhvr>
                                      <p:tavLst>
                                        <p:tav tm="0">
                                          <p:val>
                                            <p:strVal val="#ppt_x"/>
                                          </p:val>
                                        </p:tav>
                                        <p:tav tm="100000">
                                          <p:val>
                                            <p:strVal val="#ppt_x"/>
                                          </p:val>
                                        </p:tav>
                                      </p:tavLst>
                                    </p:anim>
                                    <p:anim calcmode="lin" valueType="num">
                                      <p:cBhvr additive="base">
                                        <p:cTn id="27" dur="25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 presetClass="entr" presetSubtype="4"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250" fill="hold"/>
                                        <p:tgtEl>
                                          <p:spTgt spid="11"/>
                                        </p:tgtEl>
                                        <p:attrNameLst>
                                          <p:attrName>ppt_x</p:attrName>
                                        </p:attrNameLst>
                                      </p:cBhvr>
                                      <p:tavLst>
                                        <p:tav tm="0">
                                          <p:val>
                                            <p:strVal val="#ppt_x"/>
                                          </p:val>
                                        </p:tav>
                                        <p:tav tm="100000">
                                          <p:val>
                                            <p:strVal val="#ppt_x"/>
                                          </p:val>
                                        </p:tav>
                                      </p:tavLst>
                                    </p:anim>
                                    <p:anim calcmode="lin" valueType="num">
                                      <p:cBhvr additive="base">
                                        <p:cTn id="32"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par>
                          <p:cTn id="38" fill="hold">
                            <p:stCondLst>
                              <p:cond delay="500"/>
                            </p:stCondLst>
                            <p:childTnLst>
                              <p:par>
                                <p:cTn id="39" presetID="2" presetClass="entr" presetSubtype="4"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250" fill="hold"/>
                                        <p:tgtEl>
                                          <p:spTgt spid="6"/>
                                        </p:tgtEl>
                                        <p:attrNameLst>
                                          <p:attrName>ppt_x</p:attrName>
                                        </p:attrNameLst>
                                      </p:cBhvr>
                                      <p:tavLst>
                                        <p:tav tm="0">
                                          <p:val>
                                            <p:strVal val="#ppt_x"/>
                                          </p:val>
                                        </p:tav>
                                        <p:tav tm="100000">
                                          <p:val>
                                            <p:strVal val="#ppt_x"/>
                                          </p:val>
                                        </p:tav>
                                      </p:tavLst>
                                    </p:anim>
                                    <p:anim calcmode="lin" valueType="num">
                                      <p:cBhvr additive="base">
                                        <p:cTn id="42" dur="250" fill="hold"/>
                                        <p:tgtEl>
                                          <p:spTgt spid="6"/>
                                        </p:tgtEl>
                                        <p:attrNameLst>
                                          <p:attrName>ppt_y</p:attrName>
                                        </p:attrNameLst>
                                      </p:cBhvr>
                                      <p:tavLst>
                                        <p:tav tm="0">
                                          <p:val>
                                            <p:strVal val="1+#ppt_h/2"/>
                                          </p:val>
                                        </p:tav>
                                        <p:tav tm="100000">
                                          <p:val>
                                            <p:strVal val="#ppt_y"/>
                                          </p:val>
                                        </p:tav>
                                      </p:tavLst>
                                    </p:anim>
                                  </p:childTnLst>
                                </p:cTn>
                              </p:par>
                            </p:childTnLst>
                          </p:cTn>
                        </p:par>
                        <p:par>
                          <p:cTn id="43" fill="hold">
                            <p:stCondLst>
                              <p:cond delay="1000"/>
                            </p:stCondLst>
                            <p:childTnLst>
                              <p:par>
                                <p:cTn id="44" presetID="2" presetClass="entr" presetSubtype="4"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250" fill="hold"/>
                                        <p:tgtEl>
                                          <p:spTgt spid="12"/>
                                        </p:tgtEl>
                                        <p:attrNameLst>
                                          <p:attrName>ppt_x</p:attrName>
                                        </p:attrNameLst>
                                      </p:cBhvr>
                                      <p:tavLst>
                                        <p:tav tm="0">
                                          <p:val>
                                            <p:strVal val="#ppt_x"/>
                                          </p:val>
                                        </p:tav>
                                        <p:tav tm="100000">
                                          <p:val>
                                            <p:strVal val="#ppt_x"/>
                                          </p:val>
                                        </p:tav>
                                      </p:tavLst>
                                    </p:anim>
                                    <p:anim calcmode="lin" valueType="num">
                                      <p:cBhvr additive="base">
                                        <p:cTn id="47" dur="250" fill="hold"/>
                                        <p:tgtEl>
                                          <p:spTgt spid="12"/>
                                        </p:tgtEl>
                                        <p:attrNameLst>
                                          <p:attrName>ppt_y</p:attrName>
                                        </p:attrNameLst>
                                      </p:cBhvr>
                                      <p:tavLst>
                                        <p:tav tm="0">
                                          <p:val>
                                            <p:strVal val="1+#ppt_h/2"/>
                                          </p:val>
                                        </p:tav>
                                        <p:tav tm="100000">
                                          <p:val>
                                            <p:strVal val="#ppt_y"/>
                                          </p:val>
                                        </p:tav>
                                      </p:tavLst>
                                    </p:anim>
                                  </p:childTnLst>
                                </p:cTn>
                              </p:par>
                            </p:childTnLst>
                          </p:cTn>
                        </p:par>
                        <p:par>
                          <p:cTn id="48" fill="hold">
                            <p:stCondLst>
                              <p:cond delay="1500"/>
                            </p:stCondLst>
                            <p:childTnLst>
                              <p:par>
                                <p:cTn id="49" presetID="2" presetClass="entr" presetSubtype="4"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250" fill="hold"/>
                                        <p:tgtEl>
                                          <p:spTgt spid="13"/>
                                        </p:tgtEl>
                                        <p:attrNameLst>
                                          <p:attrName>ppt_x</p:attrName>
                                        </p:attrNameLst>
                                      </p:cBhvr>
                                      <p:tavLst>
                                        <p:tav tm="0">
                                          <p:val>
                                            <p:strVal val="#ppt_x"/>
                                          </p:val>
                                        </p:tav>
                                        <p:tav tm="100000">
                                          <p:val>
                                            <p:strVal val="#ppt_x"/>
                                          </p:val>
                                        </p:tav>
                                      </p:tavLst>
                                    </p:anim>
                                    <p:anim calcmode="lin" valueType="num">
                                      <p:cBhvr additive="base">
                                        <p:cTn id="52" dur="250" fill="hold"/>
                                        <p:tgtEl>
                                          <p:spTgt spid="13"/>
                                        </p:tgtEl>
                                        <p:attrNameLst>
                                          <p:attrName>ppt_y</p:attrName>
                                        </p:attrNameLst>
                                      </p:cBhvr>
                                      <p:tavLst>
                                        <p:tav tm="0">
                                          <p:val>
                                            <p:strVal val="1+#ppt_h/2"/>
                                          </p:val>
                                        </p:tav>
                                        <p:tav tm="100000">
                                          <p:val>
                                            <p:strVal val="#ppt_y"/>
                                          </p:val>
                                        </p:tav>
                                      </p:tavLst>
                                    </p:anim>
                                  </p:childTnLst>
                                </p:cTn>
                              </p:par>
                            </p:childTnLst>
                          </p:cTn>
                        </p:par>
                        <p:par>
                          <p:cTn id="53" fill="hold">
                            <p:stCondLst>
                              <p:cond delay="2000"/>
                            </p:stCondLst>
                            <p:childTnLst>
                              <p:par>
                                <p:cTn id="54" presetID="2" presetClass="entr" presetSubtype="4" fill="hold"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250" fill="hold"/>
                                        <p:tgtEl>
                                          <p:spTgt spid="14"/>
                                        </p:tgtEl>
                                        <p:attrNameLst>
                                          <p:attrName>ppt_x</p:attrName>
                                        </p:attrNameLst>
                                      </p:cBhvr>
                                      <p:tavLst>
                                        <p:tav tm="0">
                                          <p:val>
                                            <p:strVal val="#ppt_x"/>
                                          </p:val>
                                        </p:tav>
                                        <p:tav tm="100000">
                                          <p:val>
                                            <p:strVal val="#ppt_x"/>
                                          </p:val>
                                        </p:tav>
                                      </p:tavLst>
                                    </p:anim>
                                    <p:anim calcmode="lin" valueType="num">
                                      <p:cBhvr additive="base">
                                        <p:cTn id="57" dur="2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2" presetClass="entr" presetSubtype="4"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 calcmode="lin" valueType="num">
                                      <p:cBhvr additive="base">
                                        <p:cTn id="66" dur="250" fill="hold"/>
                                        <p:tgtEl>
                                          <p:spTgt spid="7"/>
                                        </p:tgtEl>
                                        <p:attrNameLst>
                                          <p:attrName>ppt_x</p:attrName>
                                        </p:attrNameLst>
                                      </p:cBhvr>
                                      <p:tavLst>
                                        <p:tav tm="0">
                                          <p:val>
                                            <p:strVal val="#ppt_x"/>
                                          </p:val>
                                        </p:tav>
                                        <p:tav tm="100000">
                                          <p:val>
                                            <p:strVal val="#ppt_x"/>
                                          </p:val>
                                        </p:tav>
                                      </p:tavLst>
                                    </p:anim>
                                    <p:anim calcmode="lin" valueType="num">
                                      <p:cBhvr additive="base">
                                        <p:cTn id="67" dur="250" fill="hold"/>
                                        <p:tgtEl>
                                          <p:spTgt spid="7"/>
                                        </p:tgtEl>
                                        <p:attrNameLst>
                                          <p:attrName>ppt_y</p:attrName>
                                        </p:attrNameLst>
                                      </p:cBhvr>
                                      <p:tavLst>
                                        <p:tav tm="0">
                                          <p:val>
                                            <p:strVal val="1+#ppt_h/2"/>
                                          </p:val>
                                        </p:tav>
                                        <p:tav tm="100000">
                                          <p:val>
                                            <p:strVal val="#ppt_y"/>
                                          </p:val>
                                        </p:tav>
                                      </p:tavLst>
                                    </p:anim>
                                  </p:childTnLst>
                                </p:cTn>
                              </p:par>
                            </p:childTnLst>
                          </p:cTn>
                        </p:par>
                        <p:par>
                          <p:cTn id="68" fill="hold">
                            <p:stCondLst>
                              <p:cond delay="1000"/>
                            </p:stCondLst>
                            <p:childTnLst>
                              <p:par>
                                <p:cTn id="69" presetID="2" presetClass="entr" presetSubtype="4"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250" fill="hold"/>
                                        <p:tgtEl>
                                          <p:spTgt spid="15"/>
                                        </p:tgtEl>
                                        <p:attrNameLst>
                                          <p:attrName>ppt_x</p:attrName>
                                        </p:attrNameLst>
                                      </p:cBhvr>
                                      <p:tavLst>
                                        <p:tav tm="0">
                                          <p:val>
                                            <p:strVal val="#ppt_x"/>
                                          </p:val>
                                        </p:tav>
                                        <p:tav tm="100000">
                                          <p:val>
                                            <p:strVal val="#ppt_x"/>
                                          </p:val>
                                        </p:tav>
                                      </p:tavLst>
                                    </p:anim>
                                    <p:anim calcmode="lin" valueType="num">
                                      <p:cBhvr additive="base">
                                        <p:cTn id="72" dur="250" fill="hold"/>
                                        <p:tgtEl>
                                          <p:spTgt spid="15"/>
                                        </p:tgtEl>
                                        <p:attrNameLst>
                                          <p:attrName>ppt_y</p:attrName>
                                        </p:attrNameLst>
                                      </p:cBhvr>
                                      <p:tavLst>
                                        <p:tav tm="0">
                                          <p:val>
                                            <p:strVal val="1+#ppt_h/2"/>
                                          </p:val>
                                        </p:tav>
                                        <p:tav tm="100000">
                                          <p:val>
                                            <p:strVal val="#ppt_y"/>
                                          </p:val>
                                        </p:tav>
                                      </p:tavLst>
                                    </p:anim>
                                  </p:childTnLst>
                                </p:cTn>
                              </p:par>
                            </p:childTnLst>
                          </p:cTn>
                        </p:par>
                        <p:par>
                          <p:cTn id="73" fill="hold">
                            <p:stCondLst>
                              <p:cond delay="1500"/>
                            </p:stCondLst>
                            <p:childTnLst>
                              <p:par>
                                <p:cTn id="74" presetID="2" presetClass="entr" presetSubtype="4"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250" fill="hold"/>
                                        <p:tgtEl>
                                          <p:spTgt spid="16"/>
                                        </p:tgtEl>
                                        <p:attrNameLst>
                                          <p:attrName>ppt_x</p:attrName>
                                        </p:attrNameLst>
                                      </p:cBhvr>
                                      <p:tavLst>
                                        <p:tav tm="0">
                                          <p:val>
                                            <p:strVal val="#ppt_x"/>
                                          </p:val>
                                        </p:tav>
                                        <p:tav tm="100000">
                                          <p:val>
                                            <p:strVal val="#ppt_x"/>
                                          </p:val>
                                        </p:tav>
                                      </p:tavLst>
                                    </p:anim>
                                    <p:anim calcmode="lin" valueType="num">
                                      <p:cBhvr additive="base">
                                        <p:cTn id="77" dur="250" fill="hold"/>
                                        <p:tgtEl>
                                          <p:spTgt spid="16"/>
                                        </p:tgtEl>
                                        <p:attrNameLst>
                                          <p:attrName>ppt_y</p:attrName>
                                        </p:attrNameLst>
                                      </p:cBhvr>
                                      <p:tavLst>
                                        <p:tav tm="0">
                                          <p:val>
                                            <p:strVal val="1+#ppt_h/2"/>
                                          </p:val>
                                        </p:tav>
                                        <p:tav tm="100000">
                                          <p:val>
                                            <p:strVal val="#ppt_y"/>
                                          </p:val>
                                        </p:tav>
                                      </p:tavLst>
                                    </p:anim>
                                  </p:childTnLst>
                                </p:cTn>
                              </p:par>
                            </p:childTnLst>
                          </p:cTn>
                        </p:par>
                        <p:par>
                          <p:cTn id="78" fill="hold">
                            <p:stCondLst>
                              <p:cond delay="2000"/>
                            </p:stCondLst>
                            <p:childTnLst>
                              <p:par>
                                <p:cTn id="79" presetID="2" presetClass="entr" presetSubtype="4" fill="hold" nodeType="after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250" fill="hold"/>
                                        <p:tgtEl>
                                          <p:spTgt spid="17"/>
                                        </p:tgtEl>
                                        <p:attrNameLst>
                                          <p:attrName>ppt_x</p:attrName>
                                        </p:attrNameLst>
                                      </p:cBhvr>
                                      <p:tavLst>
                                        <p:tav tm="0">
                                          <p:val>
                                            <p:strVal val="#ppt_x"/>
                                          </p:val>
                                        </p:tav>
                                        <p:tav tm="100000">
                                          <p:val>
                                            <p:strVal val="#ppt_x"/>
                                          </p:val>
                                        </p:tav>
                                      </p:tavLst>
                                    </p:anim>
                                    <p:anim calcmode="lin" valueType="num">
                                      <p:cBhvr additive="base">
                                        <p:cTn id="82" dur="25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blinds(horizontal)">
                                      <p:cBhvr>
                                        <p:cTn id="87" dur="500"/>
                                        <p:tgtEl>
                                          <p:spTgt spid="27"/>
                                        </p:tgtEl>
                                      </p:cBhvr>
                                    </p:animEffect>
                                  </p:childTnLst>
                                </p:cTn>
                              </p:par>
                            </p:childTnLst>
                          </p:cTn>
                        </p:par>
                        <p:par>
                          <p:cTn id="88" fill="hold">
                            <p:stCondLst>
                              <p:cond delay="500"/>
                            </p:stCondLst>
                            <p:childTnLst>
                              <p:par>
                                <p:cTn id="89" presetID="2" presetClass="entr" presetSubtype="4" fill="hold" grpId="0" nodeType="after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additive="base">
                                        <p:cTn id="91" dur="250" fill="hold"/>
                                        <p:tgtEl>
                                          <p:spTgt spid="8"/>
                                        </p:tgtEl>
                                        <p:attrNameLst>
                                          <p:attrName>ppt_x</p:attrName>
                                        </p:attrNameLst>
                                      </p:cBhvr>
                                      <p:tavLst>
                                        <p:tav tm="0">
                                          <p:val>
                                            <p:strVal val="#ppt_x"/>
                                          </p:val>
                                        </p:tav>
                                        <p:tav tm="100000">
                                          <p:val>
                                            <p:strVal val="#ppt_x"/>
                                          </p:val>
                                        </p:tav>
                                      </p:tavLst>
                                    </p:anim>
                                    <p:anim calcmode="lin" valueType="num">
                                      <p:cBhvr additive="base">
                                        <p:cTn id="92" dur="250" fill="hold"/>
                                        <p:tgtEl>
                                          <p:spTgt spid="8"/>
                                        </p:tgtEl>
                                        <p:attrNameLst>
                                          <p:attrName>ppt_y</p:attrName>
                                        </p:attrNameLst>
                                      </p:cBhvr>
                                      <p:tavLst>
                                        <p:tav tm="0">
                                          <p:val>
                                            <p:strVal val="1+#ppt_h/2"/>
                                          </p:val>
                                        </p:tav>
                                        <p:tav tm="100000">
                                          <p:val>
                                            <p:strVal val="#ppt_y"/>
                                          </p:val>
                                        </p:tav>
                                      </p:tavLst>
                                    </p:anim>
                                  </p:childTnLst>
                                </p:cTn>
                              </p:par>
                            </p:childTnLst>
                          </p:cTn>
                        </p:par>
                        <p:par>
                          <p:cTn id="93" fill="hold">
                            <p:stCondLst>
                              <p:cond delay="1000"/>
                            </p:stCondLst>
                            <p:childTnLst>
                              <p:par>
                                <p:cTn id="94" presetID="2" presetClass="entr" presetSubtype="4" fill="hold" grpId="0" nodeType="after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250" fill="hold"/>
                                        <p:tgtEl>
                                          <p:spTgt spid="18"/>
                                        </p:tgtEl>
                                        <p:attrNameLst>
                                          <p:attrName>ppt_x</p:attrName>
                                        </p:attrNameLst>
                                      </p:cBhvr>
                                      <p:tavLst>
                                        <p:tav tm="0">
                                          <p:val>
                                            <p:strVal val="#ppt_x"/>
                                          </p:val>
                                        </p:tav>
                                        <p:tav tm="100000">
                                          <p:val>
                                            <p:strVal val="#ppt_x"/>
                                          </p:val>
                                        </p:tav>
                                      </p:tavLst>
                                    </p:anim>
                                    <p:anim calcmode="lin" valueType="num">
                                      <p:cBhvr additive="base">
                                        <p:cTn id="97" dur="250" fill="hold"/>
                                        <p:tgtEl>
                                          <p:spTgt spid="18"/>
                                        </p:tgtEl>
                                        <p:attrNameLst>
                                          <p:attrName>ppt_y</p:attrName>
                                        </p:attrNameLst>
                                      </p:cBhvr>
                                      <p:tavLst>
                                        <p:tav tm="0">
                                          <p:val>
                                            <p:strVal val="1+#ppt_h/2"/>
                                          </p:val>
                                        </p:tav>
                                        <p:tav tm="100000">
                                          <p:val>
                                            <p:strVal val="#ppt_y"/>
                                          </p:val>
                                        </p:tav>
                                      </p:tavLst>
                                    </p:anim>
                                  </p:childTnLst>
                                </p:cTn>
                              </p:par>
                            </p:childTnLst>
                          </p:cTn>
                        </p:par>
                        <p:par>
                          <p:cTn id="98" fill="hold">
                            <p:stCondLst>
                              <p:cond delay="1500"/>
                            </p:stCondLst>
                            <p:childTnLst>
                              <p:par>
                                <p:cTn id="99" presetID="2" presetClass="entr" presetSubtype="4" fill="hold" grpId="0" nodeType="afterEffect">
                                  <p:stCondLst>
                                    <p:cond delay="0"/>
                                  </p:stCondLst>
                                  <p:childTnLst>
                                    <p:set>
                                      <p:cBhvr>
                                        <p:cTn id="100" dur="1" fill="hold">
                                          <p:stCondLst>
                                            <p:cond delay="0"/>
                                          </p:stCondLst>
                                        </p:cTn>
                                        <p:tgtEl>
                                          <p:spTgt spid="19"/>
                                        </p:tgtEl>
                                        <p:attrNameLst>
                                          <p:attrName>style.visibility</p:attrName>
                                        </p:attrNameLst>
                                      </p:cBhvr>
                                      <p:to>
                                        <p:strVal val="visible"/>
                                      </p:to>
                                    </p:set>
                                    <p:anim calcmode="lin" valueType="num">
                                      <p:cBhvr additive="base">
                                        <p:cTn id="101" dur="250" fill="hold"/>
                                        <p:tgtEl>
                                          <p:spTgt spid="19"/>
                                        </p:tgtEl>
                                        <p:attrNameLst>
                                          <p:attrName>ppt_x</p:attrName>
                                        </p:attrNameLst>
                                      </p:cBhvr>
                                      <p:tavLst>
                                        <p:tav tm="0">
                                          <p:val>
                                            <p:strVal val="#ppt_x"/>
                                          </p:val>
                                        </p:tav>
                                        <p:tav tm="100000">
                                          <p:val>
                                            <p:strVal val="#ppt_x"/>
                                          </p:val>
                                        </p:tav>
                                      </p:tavLst>
                                    </p:anim>
                                    <p:anim calcmode="lin" valueType="num">
                                      <p:cBhvr additive="base">
                                        <p:cTn id="102" dur="250" fill="hold"/>
                                        <p:tgtEl>
                                          <p:spTgt spid="19"/>
                                        </p:tgtEl>
                                        <p:attrNameLst>
                                          <p:attrName>ppt_y</p:attrName>
                                        </p:attrNameLst>
                                      </p:cBhvr>
                                      <p:tavLst>
                                        <p:tav tm="0">
                                          <p:val>
                                            <p:strVal val="1+#ppt_h/2"/>
                                          </p:val>
                                        </p:tav>
                                        <p:tav tm="100000">
                                          <p:val>
                                            <p:strVal val="#ppt_y"/>
                                          </p:val>
                                        </p:tav>
                                      </p:tavLst>
                                    </p:anim>
                                  </p:childTnLst>
                                </p:cTn>
                              </p:par>
                            </p:childTnLst>
                          </p:cTn>
                        </p:par>
                        <p:par>
                          <p:cTn id="103" fill="hold">
                            <p:stCondLst>
                              <p:cond delay="2000"/>
                            </p:stCondLst>
                            <p:childTnLst>
                              <p:par>
                                <p:cTn id="104" presetID="2" presetClass="entr" presetSubtype="4" fill="hold" nodeType="afterEffect">
                                  <p:stCondLst>
                                    <p:cond delay="0"/>
                                  </p:stCondLst>
                                  <p:childTnLst>
                                    <p:set>
                                      <p:cBhvr>
                                        <p:cTn id="105" dur="1" fill="hold">
                                          <p:stCondLst>
                                            <p:cond delay="0"/>
                                          </p:stCondLst>
                                        </p:cTn>
                                        <p:tgtEl>
                                          <p:spTgt spid="20"/>
                                        </p:tgtEl>
                                        <p:attrNameLst>
                                          <p:attrName>style.visibility</p:attrName>
                                        </p:attrNameLst>
                                      </p:cBhvr>
                                      <p:to>
                                        <p:strVal val="visible"/>
                                      </p:to>
                                    </p:set>
                                    <p:anim calcmode="lin" valueType="num">
                                      <p:cBhvr additive="base">
                                        <p:cTn id="106" dur="250" fill="hold"/>
                                        <p:tgtEl>
                                          <p:spTgt spid="20"/>
                                        </p:tgtEl>
                                        <p:attrNameLst>
                                          <p:attrName>ppt_x</p:attrName>
                                        </p:attrNameLst>
                                      </p:cBhvr>
                                      <p:tavLst>
                                        <p:tav tm="0">
                                          <p:val>
                                            <p:strVal val="#ppt_x"/>
                                          </p:val>
                                        </p:tav>
                                        <p:tav tm="100000">
                                          <p:val>
                                            <p:strVal val="#ppt_x"/>
                                          </p:val>
                                        </p:tav>
                                      </p:tavLst>
                                    </p:anim>
                                    <p:anim calcmode="lin" valueType="num">
                                      <p:cBhvr additive="base">
                                        <p:cTn id="107" dur="2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5" grpId="0"/>
      <p:bldP spid="6" grpId="0" bldLvl="0" animBg="1"/>
      <p:bldP spid="7" grpId="0" bldLvl="0" animBg="1"/>
      <p:bldP spid="8" grpId="0" bldLvl="0" animBg="1"/>
      <p:bldP spid="9" grpId="0"/>
      <p:bldP spid="12" grpId="0"/>
      <p:bldP spid="13" grpId="0"/>
      <p:bldP spid="15" grpId="0"/>
      <p:bldP spid="16"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189" y="72857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pic>
        <p:nvPicPr>
          <p:cNvPr id="61" name="图片 60" descr="格林鲍尔"/>
          <p:cNvPicPr>
            <a:picLocks noChangeAspect="1"/>
          </p:cNvPicPr>
          <p:nvPr/>
        </p:nvPicPr>
        <p:blipFill>
          <a:blip r:embed="rId1"/>
          <a:stretch>
            <a:fillRect/>
          </a:stretch>
        </p:blipFill>
        <p:spPr>
          <a:xfrm>
            <a:off x="6825615" y="191135"/>
            <a:ext cx="1966595" cy="405765"/>
          </a:xfrm>
          <a:prstGeom prst="rect">
            <a:avLst/>
          </a:prstGeom>
        </p:spPr>
      </p:pic>
      <p:sp>
        <p:nvSpPr>
          <p:cNvPr id="3" name="Rectangle 3"/>
          <p:cNvSpPr txBox="1">
            <a14:cpLocks xmlns:a14="http://schemas.microsoft.com/office/drawing/2010/main" noChangeArrowheads="1"/>
          </p:cNvSpPr>
          <p:nvPr/>
        </p:nvSpPr>
        <p:spPr bwMode="auto">
          <a:xfrm>
            <a:off x="375285" y="237490"/>
            <a:ext cx="3437255" cy="492443"/>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200" dirty="0">
                <a:solidFill>
                  <a:schemeClr val="tx1"/>
                </a:solidFill>
                <a:effectLst/>
                <a:latin typeface="Times New Roman" pitchFamily="18" charset="0"/>
                <a:cs typeface="Times New Roman" pitchFamily="18" charset="0"/>
              </a:rPr>
              <a:t>DENSO SERIES</a:t>
            </a:r>
            <a:endParaRPr lang="en-US" altLang="ko-KR" sz="3200" dirty="0">
              <a:solidFill>
                <a:schemeClr val="tx1"/>
              </a:solidFill>
              <a:effectLst/>
              <a:latin typeface="Times New Roman" pitchFamily="18" charset="0"/>
              <a:cs typeface="Times New Roman" pitchFamily="18" charset="0"/>
            </a:endParaRPr>
          </a:p>
        </p:txBody>
      </p:sp>
      <p:sp>
        <p:nvSpPr>
          <p:cNvPr id="4" name="文本框 43"/>
          <p:cNvSpPr/>
          <p:nvPr/>
        </p:nvSpPr>
        <p:spPr>
          <a:xfrm>
            <a:off x="3103925" y="998909"/>
            <a:ext cx="3178175" cy="36830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eaLnBrk="1" hangingPunct="1">
              <a:lnSpc>
                <a:spcPct val="100000"/>
              </a:lnSpc>
              <a:spcBef>
                <a:spcPct val="0"/>
              </a:spcBef>
              <a:buNone/>
            </a:pPr>
            <a:r>
              <a:rPr lang="en-US" altLang="zh-CN" sz="1800" b="1" dirty="0">
                <a:solidFill>
                  <a:srgbClr val="92D050"/>
                </a:solidFill>
                <a:latin typeface="Times New Roman" pitchFamily="18" charset="0"/>
                <a:cs typeface="Times New Roman" pitchFamily="18" charset="0"/>
                <a:sym typeface="宋体" charset="-122"/>
              </a:rPr>
              <a:t>Denso Nozzle</a:t>
            </a:r>
            <a:endParaRPr lang="en-US" altLang="zh-CN" sz="1800" b="1" dirty="0">
              <a:solidFill>
                <a:srgbClr val="92D050"/>
              </a:solidFill>
              <a:latin typeface="Times New Roman" pitchFamily="18" charset="0"/>
              <a:cs typeface="Times New Roman" pitchFamily="18" charset="0"/>
              <a:sym typeface="宋体" charset="-122"/>
            </a:endParaRPr>
          </a:p>
        </p:txBody>
      </p:sp>
      <p:sp>
        <p:nvSpPr>
          <p:cNvPr id="6" name="矩形 44"/>
          <p:cNvSpPr/>
          <p:nvPr/>
        </p:nvSpPr>
        <p:spPr>
          <a:xfrm>
            <a:off x="3124400" y="1263134"/>
            <a:ext cx="5667652" cy="646331"/>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algn="just" eaLnBrk="1" latinLnBrk="0" hangingPunct="1">
              <a:lnSpc>
                <a:spcPct val="100000"/>
              </a:lnSpc>
              <a:spcBef>
                <a:spcPct val="0"/>
              </a:spcBef>
              <a:buNone/>
            </a:pP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Denso nozzles have three grades: G2, G3 and G4. The G2 nozzle number starts with DLLA, the other two start with G3 and G4 respectively. The higher grade is, the closer year of vehicle models is, so its nozzles and injectors </a:t>
            </a:r>
            <a:r>
              <a:rPr lang="en-US" altLang="zh-CN" sz="1200" dirty="0">
                <a:solidFill>
                  <a:srgbClr val="404040"/>
                </a:solidFill>
                <a:latin typeface="Times New Roman" pitchFamily="18" charset="0"/>
                <a:ea typeface="微软雅黑" pitchFamily="34" charset="-122"/>
                <a:cs typeface="Times New Roman" pitchFamily="18" charset="0"/>
                <a:sym typeface="宋体" charset="-122"/>
              </a:rPr>
              <a:t>are also more expensive.</a:t>
            </a:r>
            <a:endParaRPr lang="zh-CN" altLang="en-US" sz="1000" dirty="0">
              <a:solidFill>
                <a:srgbClr val="404040"/>
              </a:solidFill>
              <a:uFillTx/>
              <a:latin typeface="微软雅黑" pitchFamily="34" charset="-122"/>
              <a:ea typeface="微软雅黑" pitchFamily="34" charset="-122"/>
              <a:cs typeface="微软雅黑" pitchFamily="34" charset="-122"/>
              <a:sym typeface="宋体" charset="-122"/>
            </a:endParaRPr>
          </a:p>
        </p:txBody>
      </p:sp>
      <p:pic>
        <p:nvPicPr>
          <p:cNvPr id="12" name="图片 11" descr="未标题-1"/>
          <p:cNvPicPr>
            <a:picLocks noChangeAspect="1"/>
          </p:cNvPicPr>
          <p:nvPr/>
        </p:nvPicPr>
        <p:blipFill>
          <a:blip r:embed="rId2"/>
          <a:srcRect l="37192" t="31102" r="30960" b="57716"/>
          <a:stretch>
            <a:fillRect/>
          </a:stretch>
        </p:blipFill>
        <p:spPr>
          <a:xfrm>
            <a:off x="252140" y="1320751"/>
            <a:ext cx="2851785" cy="1358900"/>
          </a:xfrm>
          <a:prstGeom prst="rect">
            <a:avLst/>
          </a:prstGeom>
        </p:spPr>
      </p:pic>
      <p:pic>
        <p:nvPicPr>
          <p:cNvPr id="15" name="图片 14" descr="2"/>
          <p:cNvPicPr>
            <a:picLocks noChangeAspect="1"/>
          </p:cNvPicPr>
          <p:nvPr/>
        </p:nvPicPr>
        <p:blipFill>
          <a:blip r:embed="rId3"/>
          <a:srcRect l="29352" t="49668" r="48852" b="44296"/>
          <a:stretch>
            <a:fillRect/>
          </a:stretch>
        </p:blipFill>
        <p:spPr>
          <a:xfrm>
            <a:off x="459033" y="2712034"/>
            <a:ext cx="2230120" cy="838200"/>
          </a:xfrm>
          <a:prstGeom prst="rect">
            <a:avLst/>
          </a:prstGeom>
        </p:spPr>
      </p:pic>
      <p:sp>
        <p:nvSpPr>
          <p:cNvPr id="21" name="文本框 43"/>
          <p:cNvSpPr/>
          <p:nvPr/>
        </p:nvSpPr>
        <p:spPr>
          <a:xfrm>
            <a:off x="3124400" y="1972315"/>
            <a:ext cx="3178175" cy="36830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eaLnBrk="1" hangingPunct="1">
              <a:lnSpc>
                <a:spcPct val="100000"/>
              </a:lnSpc>
              <a:spcBef>
                <a:spcPct val="0"/>
              </a:spcBef>
              <a:buNone/>
            </a:pPr>
            <a:r>
              <a:rPr lang="en-US" altLang="zh-CN" sz="1800" b="1" dirty="0">
                <a:solidFill>
                  <a:srgbClr val="92D050"/>
                </a:solidFill>
                <a:latin typeface="Times New Roman" pitchFamily="18" charset="0"/>
                <a:cs typeface="Times New Roman" pitchFamily="18" charset="0"/>
                <a:sym typeface="宋体" charset="-122"/>
              </a:rPr>
              <a:t>Denso Valve</a:t>
            </a:r>
            <a:endParaRPr lang="en-US" altLang="zh-CN" sz="1800" b="1" dirty="0">
              <a:solidFill>
                <a:srgbClr val="92D050"/>
              </a:solidFill>
              <a:latin typeface="Times New Roman" pitchFamily="18" charset="0"/>
              <a:cs typeface="Times New Roman" pitchFamily="18" charset="0"/>
              <a:sym typeface="宋体" charset="-122"/>
            </a:endParaRPr>
          </a:p>
        </p:txBody>
      </p:sp>
      <p:sp>
        <p:nvSpPr>
          <p:cNvPr id="22" name="矩形 44"/>
          <p:cNvSpPr/>
          <p:nvPr/>
        </p:nvSpPr>
        <p:spPr>
          <a:xfrm>
            <a:off x="3124400" y="2248584"/>
            <a:ext cx="5560567" cy="646331"/>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algn="just" eaLnBrk="1" latinLnBrk="0" hangingPunct="1">
              <a:lnSpc>
                <a:spcPct val="100000"/>
              </a:lnSpc>
              <a:spcBef>
                <a:spcPct val="0"/>
              </a:spcBef>
              <a:buNone/>
            </a:pP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Orifice plates are divided into the ordinary orifice plate and G4 orifice plate. The G4 orifice plate is the latest hot product launched by the company in the second half this year.</a:t>
            </a:r>
            <a:endParaRPr lang="zh-CN" altLang="en-US" sz="1200" dirty="0">
              <a:solidFill>
                <a:srgbClr val="404040"/>
              </a:solidFill>
              <a:uFillTx/>
              <a:latin typeface="Times New Roman" pitchFamily="18" charset="0"/>
              <a:ea typeface="微软雅黑" pitchFamily="34" charset="-122"/>
              <a:cs typeface="Times New Roman" pitchFamily="18" charset="0"/>
              <a:sym typeface="宋体" charset="-122"/>
            </a:endParaRPr>
          </a:p>
        </p:txBody>
      </p:sp>
      <p:pic>
        <p:nvPicPr>
          <p:cNvPr id="25" name="图片 24" descr="IMG_6892"/>
          <p:cNvPicPr>
            <a:picLocks noChangeAspect="1"/>
          </p:cNvPicPr>
          <p:nvPr/>
        </p:nvPicPr>
        <p:blipFill>
          <a:blip r:embed="rId4"/>
          <a:srcRect l="13728" t="17037" r="8988" b="14667"/>
          <a:stretch>
            <a:fillRect/>
          </a:stretch>
        </p:blipFill>
        <p:spPr>
          <a:xfrm>
            <a:off x="1678032" y="3693418"/>
            <a:ext cx="1410335" cy="831215"/>
          </a:xfrm>
          <a:prstGeom prst="rect">
            <a:avLst/>
          </a:prstGeom>
        </p:spPr>
      </p:pic>
      <p:sp>
        <p:nvSpPr>
          <p:cNvPr id="26" name="文本框 43"/>
          <p:cNvSpPr/>
          <p:nvPr/>
        </p:nvSpPr>
        <p:spPr>
          <a:xfrm>
            <a:off x="3124400" y="2886678"/>
            <a:ext cx="5667652" cy="553998"/>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eaLnBrk="1" hangingPunct="1">
              <a:lnSpc>
                <a:spcPct val="100000"/>
              </a:lnSpc>
              <a:spcBef>
                <a:spcPct val="0"/>
              </a:spcBef>
              <a:buNone/>
            </a:pPr>
            <a:r>
              <a:rPr lang="en-US" altLang="zh-CN" sz="1800" b="1" dirty="0">
                <a:solidFill>
                  <a:srgbClr val="92D050"/>
                </a:solidFill>
                <a:latin typeface="Times New Roman" pitchFamily="18" charset="0"/>
                <a:cs typeface="Times New Roman" pitchFamily="18" charset="0"/>
                <a:sym typeface="宋体" charset="-122"/>
              </a:rPr>
              <a:t>Denso Repair Kit</a:t>
            </a:r>
            <a:r>
              <a:rPr lang="zh-CN" altLang="en-US" sz="1200" b="1" dirty="0">
                <a:solidFill>
                  <a:srgbClr val="92D050"/>
                </a:solidFill>
                <a:latin typeface="Times New Roman" pitchFamily="18" charset="0"/>
                <a:cs typeface="Times New Roman" pitchFamily="18" charset="0"/>
                <a:sym typeface="宋体" charset="-122"/>
              </a:rPr>
              <a:t>（</a:t>
            </a:r>
            <a:r>
              <a:rPr lang="en-US" altLang="zh-CN" sz="1200" b="1" dirty="0">
                <a:solidFill>
                  <a:srgbClr val="92D050"/>
                </a:solidFill>
                <a:latin typeface="Times New Roman" pitchFamily="18" charset="0"/>
                <a:cs typeface="Times New Roman" pitchFamily="18" charset="0"/>
                <a:sym typeface="宋体" charset="-122"/>
              </a:rPr>
              <a:t>The repair kit program is more cost-effective than the purchase of a single product, so it is given priority.) </a:t>
            </a:r>
            <a:endParaRPr lang="zh-CN" altLang="en-US" sz="1000" b="1" dirty="0">
              <a:solidFill>
                <a:srgbClr val="92D050"/>
              </a:solidFill>
              <a:latin typeface="微软雅黑" pitchFamily="34" charset="-122"/>
              <a:ea typeface="微软雅黑" pitchFamily="34" charset="-122"/>
              <a:sym typeface="宋体" charset="-122"/>
            </a:endParaRPr>
          </a:p>
        </p:txBody>
      </p:sp>
      <p:sp>
        <p:nvSpPr>
          <p:cNvPr id="27" name="矩形 44"/>
          <p:cNvSpPr/>
          <p:nvPr/>
        </p:nvSpPr>
        <p:spPr>
          <a:xfrm>
            <a:off x="3103925" y="3366455"/>
            <a:ext cx="5982788" cy="1692771"/>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indent="0" eaLnBrk="1" hangingPunct="1">
              <a:lnSpc>
                <a:spcPct val="100000"/>
              </a:lnSpc>
              <a:spcBef>
                <a:spcPct val="0"/>
              </a:spcBef>
              <a:buNone/>
            </a:pPr>
            <a:r>
              <a:rPr lang="en-US" altLang="zh-CN" sz="1200" dirty="0">
                <a:solidFill>
                  <a:srgbClr val="404040"/>
                </a:solidFill>
                <a:latin typeface="Times New Roman" pitchFamily="18" charset="0"/>
                <a:ea typeface="微软雅黑" pitchFamily="34" charset="-122"/>
                <a:cs typeface="Times New Roman" pitchFamily="18" charset="0"/>
                <a:sym typeface="宋体" charset="-122"/>
              </a:rPr>
              <a:t>Aimed at the specific requirements from customers, the company provides four specifications for Denso repair kits. (G4 repair kit will be launched in 2022 )</a:t>
            </a:r>
            <a:endParaRPr lang="en-US" altLang="zh-CN" sz="1200" dirty="0">
              <a:solidFill>
                <a:srgbClr val="404040"/>
              </a:solidFill>
              <a:latin typeface="Times New Roman" pitchFamily="18" charset="0"/>
              <a:ea typeface="微软雅黑" pitchFamily="34" charset="-122"/>
              <a:cs typeface="Times New Roman" pitchFamily="18" charset="0"/>
              <a:sym typeface="宋体" charset="-122"/>
            </a:endParaRPr>
          </a:p>
          <a:p>
            <a:pPr marL="0" indent="0" eaLnBrk="1" hangingPunct="1">
              <a:lnSpc>
                <a:spcPct val="100000"/>
              </a:lnSpc>
              <a:spcBef>
                <a:spcPct val="0"/>
              </a:spcBef>
              <a:buNone/>
            </a:pPr>
            <a:r>
              <a:rPr lang="en-US" altLang="zh-CN" sz="1000" dirty="0">
                <a:solidFill>
                  <a:srgbClr val="404040"/>
                </a:solidFill>
                <a:latin typeface="Times New Roman" pitchFamily="18" charset="0"/>
                <a:ea typeface="微软雅黑" pitchFamily="34" charset="-122"/>
                <a:cs typeface="Times New Roman" pitchFamily="18" charset="0"/>
                <a:sym typeface="宋体" charset="-122"/>
              </a:rPr>
              <a:t>1.G2 repair kit (no valve stem) : G2 nozzle*1, nozzle nut*1, O-ring*2, nozzle pin*2, orifice plate pin*2, orifice plate*1.</a:t>
            </a:r>
            <a:endParaRPr lang="en-US" altLang="zh-CN" sz="1000" dirty="0">
              <a:solidFill>
                <a:srgbClr val="404040"/>
              </a:solidFill>
              <a:latin typeface="Times New Roman" pitchFamily="18" charset="0"/>
              <a:ea typeface="微软雅黑" pitchFamily="34" charset="-122"/>
              <a:cs typeface="Times New Roman" pitchFamily="18" charset="0"/>
              <a:sym typeface="宋体" charset="-122"/>
            </a:endParaRPr>
          </a:p>
          <a:p>
            <a:pPr marL="0" indent="0" eaLnBrk="1" hangingPunct="1">
              <a:lnSpc>
                <a:spcPct val="100000"/>
              </a:lnSpc>
              <a:spcBef>
                <a:spcPct val="0"/>
              </a:spcBef>
              <a:buNone/>
            </a:pPr>
            <a:r>
              <a:rPr lang="en-US" altLang="zh-CN" sz="1000" dirty="0">
                <a:solidFill>
                  <a:srgbClr val="404040"/>
                </a:solidFill>
                <a:latin typeface="Times New Roman" pitchFamily="18" charset="0"/>
                <a:ea typeface="微软雅黑" pitchFamily="34" charset="-122"/>
                <a:cs typeface="Times New Roman" pitchFamily="18" charset="0"/>
                <a:sym typeface="宋体" charset="-122"/>
              </a:rPr>
              <a:t>2. G2 repair kit: G2 nozzle*1, nozzle nut*1, O-ring*2, nozzle pin*2, orifice plate pin*2, orifice plate*1, valve stem*1.</a:t>
            </a:r>
            <a:endParaRPr lang="en-US" altLang="zh-CN" sz="1000" dirty="0">
              <a:solidFill>
                <a:srgbClr val="404040"/>
              </a:solidFill>
              <a:latin typeface="Times New Roman" pitchFamily="18" charset="0"/>
              <a:ea typeface="微软雅黑" pitchFamily="34" charset="-122"/>
              <a:cs typeface="Times New Roman" pitchFamily="18" charset="0"/>
              <a:sym typeface="宋体" charset="-122"/>
            </a:endParaRPr>
          </a:p>
          <a:p>
            <a:pPr marL="0" indent="0" eaLnBrk="1" hangingPunct="1">
              <a:lnSpc>
                <a:spcPct val="100000"/>
              </a:lnSpc>
              <a:spcBef>
                <a:spcPct val="0"/>
              </a:spcBef>
              <a:buNone/>
            </a:pPr>
            <a:r>
              <a:rPr lang="en-US" altLang="zh-CN" sz="1000" dirty="0">
                <a:solidFill>
                  <a:srgbClr val="404040"/>
                </a:solidFill>
                <a:latin typeface="Times New Roman" pitchFamily="18" charset="0"/>
                <a:ea typeface="微软雅黑" pitchFamily="34" charset="-122"/>
                <a:cs typeface="Times New Roman" pitchFamily="18" charset="0"/>
                <a:sym typeface="宋体" charset="-122"/>
              </a:rPr>
              <a:t>3. G3 repair kit (no valve stem) : G3 nozzle*1, nozzle nut*1, O-ring*2, nozzle pin*2, orifice plate pin*2, orifice plate*1.</a:t>
            </a:r>
            <a:endParaRPr lang="en-US" altLang="zh-CN" sz="1000" dirty="0">
              <a:solidFill>
                <a:srgbClr val="404040"/>
              </a:solidFill>
              <a:latin typeface="Times New Roman" pitchFamily="18" charset="0"/>
              <a:ea typeface="微软雅黑" pitchFamily="34" charset="-122"/>
              <a:cs typeface="Times New Roman" pitchFamily="18" charset="0"/>
              <a:sym typeface="宋体" charset="-122"/>
            </a:endParaRPr>
          </a:p>
          <a:p>
            <a:pPr marL="0" indent="0" eaLnBrk="1" hangingPunct="1">
              <a:lnSpc>
                <a:spcPct val="100000"/>
              </a:lnSpc>
              <a:spcBef>
                <a:spcPct val="0"/>
              </a:spcBef>
              <a:buNone/>
            </a:pPr>
            <a:r>
              <a:rPr lang="en-US" altLang="zh-CN" sz="1000" dirty="0">
                <a:solidFill>
                  <a:srgbClr val="404040"/>
                </a:solidFill>
                <a:latin typeface="Times New Roman" pitchFamily="18" charset="0"/>
                <a:ea typeface="微软雅黑" pitchFamily="34" charset="-122"/>
                <a:cs typeface="Times New Roman" pitchFamily="18" charset="0"/>
                <a:sym typeface="宋体" charset="-122"/>
              </a:rPr>
              <a:t>4. G3 repair kit: G3 nozzle*1, nozzle nut*1, O-ring*2, nozzle pin*2, orifice plate pin*2, orifice plate*1, valve stem*1.</a:t>
            </a:r>
            <a:endParaRPr lang="en-US" altLang="zh-CN" sz="1000" dirty="0">
              <a:solidFill>
                <a:srgbClr val="404040"/>
              </a:solidFill>
              <a:latin typeface="Times New Roman" pitchFamily="18" charset="0"/>
              <a:ea typeface="微软雅黑" pitchFamily="34" charset="-122"/>
              <a:cs typeface="Times New Roman" pitchFamily="18" charset="0"/>
              <a:sym typeface="宋体" charset="-122"/>
            </a:endParaRPr>
          </a:p>
        </p:txBody>
      </p:sp>
      <p:sp>
        <p:nvSpPr>
          <p:cNvPr id="30" name="矩形 44"/>
          <p:cNvSpPr/>
          <p:nvPr/>
        </p:nvSpPr>
        <p:spPr>
          <a:xfrm>
            <a:off x="111552" y="4564001"/>
            <a:ext cx="3012848" cy="439864"/>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eaLnBrk="1" latinLnBrk="0" hangingPunct="1">
              <a:lnSpc>
                <a:spcPct val="150000"/>
              </a:lnSpc>
              <a:spcBef>
                <a:spcPct val="0"/>
              </a:spcBef>
              <a:buNone/>
            </a:pPr>
            <a:r>
              <a:rPr lang="en-US" altLang="zh-CN" sz="800" dirty="0">
                <a:solidFill>
                  <a:srgbClr val="404040"/>
                </a:solidFill>
                <a:latin typeface="Times New Roman" pitchFamily="18" charset="0"/>
                <a:ea typeface="微软雅黑" pitchFamily="34" charset="-122"/>
                <a:cs typeface="Times New Roman" pitchFamily="18" charset="0"/>
                <a:sym typeface="宋体" charset="-122"/>
              </a:rPr>
              <a:t>F means the repair kit does not contain the valve stem, and G means the repair kit contains the valve stem in the catalog. </a:t>
            </a:r>
            <a:endParaRPr lang="zh-CN" altLang="en-US" sz="800" dirty="0">
              <a:solidFill>
                <a:srgbClr val="404040"/>
              </a:solidFill>
              <a:uFillTx/>
              <a:latin typeface="微软雅黑" pitchFamily="34" charset="-122"/>
              <a:ea typeface="微软雅黑" pitchFamily="34" charset="-122"/>
              <a:cs typeface="微软雅黑" pitchFamily="34" charset="-122"/>
              <a:sym typeface="宋体" charset="-122"/>
            </a:endParaRPr>
          </a:p>
        </p:txBody>
      </p:sp>
      <p:pic>
        <p:nvPicPr>
          <p:cNvPr id="33" name="图片 32" descr="IMG_6884"/>
          <p:cNvPicPr>
            <a:picLocks noChangeAspect="1"/>
          </p:cNvPicPr>
          <p:nvPr/>
        </p:nvPicPr>
        <p:blipFill>
          <a:blip r:embed="rId5"/>
          <a:srcRect l="16889" t="16148" r="12543" b="17630"/>
          <a:stretch>
            <a:fillRect/>
          </a:stretch>
        </p:blipFill>
        <p:spPr>
          <a:xfrm>
            <a:off x="199318" y="3673863"/>
            <a:ext cx="1374775" cy="859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filter="dissolve">
                                      <p:cBhvr>
                                        <p:cTn id="7" dur="500"/>
                                        <p:tgtEl>
                                          <p:spTgt spid="4"/>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filter="wipe(up)">
                                      <p:cBhvr>
                                        <p:cTn id="11" dur="650"/>
                                        <p:tgtEl>
                                          <p:spTgt spid="6"/>
                                        </p:tgtEl>
                                      </p:cBhvr>
                                    </p:animEffect>
                                  </p:childTnLst>
                                </p:cTn>
                              </p:par>
                            </p:childTnLst>
                          </p:cTn>
                        </p:par>
                        <p:par>
                          <p:cTn id="12" fill="hold">
                            <p:stCondLst>
                              <p:cond delay="1500"/>
                            </p:stCondLst>
                            <p:childTnLst>
                              <p:par>
                                <p:cTn id="13" presetID="9"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filter="dissolve">
                                      <p:cBhvr>
                                        <p:cTn id="15" dur="500"/>
                                        <p:tgtEl>
                                          <p:spTgt spid="21"/>
                                        </p:tgtEl>
                                      </p:cBhvr>
                                    </p:animEffect>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filter="wipe(up)">
                                      <p:cBhvr>
                                        <p:cTn id="19" dur="650"/>
                                        <p:tgtEl>
                                          <p:spTgt spid="22"/>
                                        </p:tgtEl>
                                      </p:cBhvr>
                                    </p:animEffect>
                                  </p:childTnLst>
                                </p:cTn>
                              </p:par>
                            </p:childTnLst>
                          </p:cTn>
                        </p:par>
                        <p:par>
                          <p:cTn id="20" fill="hold">
                            <p:stCondLst>
                              <p:cond delay="3000"/>
                            </p:stCondLst>
                            <p:childTnLst>
                              <p:par>
                                <p:cTn id="21" presetID="9"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filter="dissolve">
                                      <p:cBhvr>
                                        <p:cTn id="23" dur="500"/>
                                        <p:tgtEl>
                                          <p:spTgt spid="26"/>
                                        </p:tgtEl>
                                      </p:cBhvr>
                                    </p:animEffect>
                                  </p:childTnLst>
                                </p:cTn>
                              </p:par>
                            </p:childTnLst>
                          </p:cTn>
                        </p:par>
                        <p:par>
                          <p:cTn id="24" fill="hold">
                            <p:stCondLst>
                              <p:cond delay="3500"/>
                            </p:stCondLst>
                            <p:childTnLst>
                              <p:par>
                                <p:cTn id="25" presetID="22" presetClass="entr" presetSubtype="1"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filter="wipe(up)">
                                      <p:cBhvr>
                                        <p:cTn id="27" dur="650"/>
                                        <p:tgtEl>
                                          <p:spTgt spid="27"/>
                                        </p:tgtEl>
                                      </p:cBhvr>
                                    </p:animEffect>
                                  </p:childTnLst>
                                </p:cTn>
                              </p:par>
                            </p:childTnLst>
                          </p:cTn>
                        </p:par>
                        <p:par>
                          <p:cTn id="28" fill="hold">
                            <p:stCondLst>
                              <p:cond delay="4500"/>
                            </p:stCondLst>
                            <p:childTnLst>
                              <p:par>
                                <p:cTn id="29" presetID="22" presetClass="entr" presetSubtype="1"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filter="wipe(up)">
                                      <p:cBhvr>
                                        <p:cTn id="31" dur="6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p:bldP spid="6" grpId="0" bldLvl="0"/>
      <p:bldP spid="21" grpId="0" bldLvl="0"/>
      <p:bldP spid="22" grpId="0" bldLvl="0"/>
      <p:bldP spid="26" grpId="0" bldLvl="0"/>
      <p:bldP spid="27" grpId="0" bldLvl="0"/>
      <p:bldP spid="30" grpId="0" bldLvl="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原创设计师QQ598969553      _1"/>
          <p:cNvSpPr/>
          <p:nvPr/>
        </p:nvSpPr>
        <p:spPr>
          <a:xfrm>
            <a:off x="3140075" y="0"/>
            <a:ext cx="6003925" cy="5141913"/>
          </a:xfrm>
          <a:custGeom>
            <a:avLst/>
            <a:gdLst/>
            <a:ahLst/>
            <a:cxnLst/>
            <a:rect l="l" t="t" r="r" b="b"/>
            <a:pathLst>
              <a:path w="6003587" h="5141913">
                <a:moveTo>
                  <a:pt x="5065968" y="0"/>
                </a:moveTo>
                <a:lnTo>
                  <a:pt x="6003587" y="0"/>
                </a:lnTo>
                <a:lnTo>
                  <a:pt x="6003587" y="1361228"/>
                </a:lnTo>
                <a:lnTo>
                  <a:pt x="2278743" y="5141913"/>
                </a:lnTo>
                <a:lnTo>
                  <a:pt x="0" y="5141913"/>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70" name="原创设计师QQ598969553      _5"/>
          <p:cNvSpPr>
            <a14:cpLocks xmlns:a14="http://schemas.microsoft.com/office/drawing/2010/main" noChangeArrowheads="1"/>
          </p:cNvSpPr>
          <p:nvPr/>
        </p:nvSpPr>
        <p:spPr bwMode="auto">
          <a:xfrm>
            <a:off x="1231732" y="489636"/>
            <a:ext cx="19083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zh-CN" sz="2000" dirty="0">
                <a:solidFill>
                  <a:schemeClr val="accent2"/>
                </a:solidFill>
                <a:latin typeface="Times New Roman" pitchFamily="18" charset="0"/>
                <a:ea typeface="微软雅黑" pitchFamily="34" charset="-122"/>
                <a:cs typeface="Times New Roman" pitchFamily="18" charset="0"/>
              </a:rPr>
              <a:t>PRENENTATION</a:t>
            </a:r>
            <a:endParaRPr lang="en-US" altLang="zh-CN" sz="2000" dirty="0">
              <a:solidFill>
                <a:schemeClr val="accent2"/>
              </a:solidFill>
              <a:latin typeface="Times New Roman" pitchFamily="18" charset="0"/>
              <a:ea typeface="微软雅黑" pitchFamily="34" charset="-122"/>
              <a:cs typeface="Times New Roman" pitchFamily="18" charset="0"/>
            </a:endParaRPr>
          </a:p>
        </p:txBody>
      </p:sp>
      <p:sp>
        <p:nvSpPr>
          <p:cNvPr id="71" name="原创设计师QQ598969553      _6"/>
          <p:cNvSpPr/>
          <p:nvPr/>
        </p:nvSpPr>
        <p:spPr bwMode="auto">
          <a:xfrm>
            <a:off x="7089775" y="407988"/>
            <a:ext cx="434975" cy="869950"/>
          </a:xfrm>
          <a:custGeom>
            <a:avLst/>
            <a:gdLst>
              <a:gd name="T0" fmla="*/ 0 w 278"/>
              <a:gd name="T1" fmla="*/ 0 h 557"/>
              <a:gd name="T2" fmla="*/ 2147483646 w 278"/>
              <a:gd name="T3" fmla="*/ 2147483646 h 557"/>
              <a:gd name="T4" fmla="*/ 0 w 278"/>
              <a:gd name="T5" fmla="*/ 2147483646 h 557"/>
              <a:gd name="T6" fmla="*/ 0 w 278"/>
              <a:gd name="T7" fmla="*/ 0 h 5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8" h="557">
                <a:moveTo>
                  <a:pt x="0" y="0"/>
                </a:moveTo>
                <a:lnTo>
                  <a:pt x="278" y="278"/>
                </a:lnTo>
                <a:lnTo>
                  <a:pt x="0" y="557"/>
                </a:lnTo>
                <a:lnTo>
                  <a:pt x="0" y="0"/>
                </a:lnTo>
                <a:close/>
              </a:path>
            </a:pathLst>
          </a:custGeom>
          <a:noFill/>
          <a:ln w="6350" cap="flat">
            <a:solidFill>
              <a:srgbClr val="686666"/>
            </a:solidFill>
            <a:prstDash val="solid"/>
            <a:miter lim="800000"/>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3" name="原创设计师QQ598969553      _8"/>
          <p:cNvSpPr/>
          <p:nvPr/>
        </p:nvSpPr>
        <p:spPr bwMode="auto">
          <a:xfrm>
            <a:off x="7910513" y="2314575"/>
            <a:ext cx="257175" cy="512763"/>
          </a:xfrm>
          <a:custGeom>
            <a:avLst/>
            <a:gdLst>
              <a:gd name="T0" fmla="*/ 0 w 286"/>
              <a:gd name="T1" fmla="*/ 0 h 571"/>
              <a:gd name="T2" fmla="*/ 2147483646 w 286"/>
              <a:gd name="T3" fmla="*/ 2147483646 h 571"/>
              <a:gd name="T4" fmla="*/ 0 w 286"/>
              <a:gd name="T5" fmla="*/ 2147483646 h 571"/>
              <a:gd name="T6" fmla="*/ 0 w 286"/>
              <a:gd name="T7" fmla="*/ 0 h 5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6" h="571">
                <a:moveTo>
                  <a:pt x="0" y="0"/>
                </a:moveTo>
                <a:lnTo>
                  <a:pt x="286" y="287"/>
                </a:lnTo>
                <a:lnTo>
                  <a:pt x="0" y="571"/>
                </a:lnTo>
                <a:lnTo>
                  <a:pt x="0" y="0"/>
                </a:lnTo>
                <a:close/>
              </a:path>
            </a:pathLst>
          </a:custGeom>
          <a:solidFill>
            <a:srgbClr val="686666"/>
          </a:solidFill>
          <a:ln>
            <a:noFill/>
          </a:ln>
          <a:extLst>
            <a:ext uri="{91240B29-F687-4F45-9708-019B960494DF}">
              <a14:hiddenLine xmlns:a14="http://schemas.microsoft.com/office/drawing/2010/main" w="6350">
                <a:solidFill>
                  <a:srgbClr val="000000"/>
                </a:solidFill>
                <a:prstDash val="solid"/>
                <a:miter lim="800000"/>
                <a:headEnd/>
                <a:tailEnd/>
              </a14:hiddenLine>
            </a:ext>
          </a:extLst>
        </p:spPr>
        <p:txBody>
          <a:bodyPr/>
          <a:lstStyle/>
          <a:p>
            <a:endParaRPr lang="zh-CN" altLang="en-US"/>
          </a:p>
        </p:txBody>
      </p:sp>
      <p:sp>
        <p:nvSpPr>
          <p:cNvPr id="22" name="Rectangle 11"/>
          <p:cNvSpPr>
            <a14:cpLocks xmlns:a14="http://schemas.microsoft.com/office/drawing/2010/main" noChangeArrowheads="1"/>
          </p:cNvSpPr>
          <p:nvPr/>
        </p:nvSpPr>
        <p:spPr bwMode="auto">
          <a:xfrm>
            <a:off x="308610" y="1197610"/>
            <a:ext cx="3827145" cy="317637"/>
          </a:xfrm>
          <a:prstGeom prst="rect">
            <a:avLst/>
          </a:prstGeom>
          <a:noFill/>
          <a:ln w="9525" cap="flat" cmpd="sng">
            <a:noFill/>
            <a:beve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72570" tIns="36283" rIns="72570" bIns="36283">
            <a:spAutoFit/>
          </a:bodyPr>
          <a:lstStyle>
            <a:defPPr>
              <a:defRPr lang="zh-CN"/>
            </a:defPPr>
            <a:lvl1pPr algn="l" rtl="0" fontAlgn="base">
              <a:spcBef>
                <a:spcPct val="0"/>
              </a:spcBef>
              <a:spcAft>
                <a:spcPct val="0"/>
              </a:spcAft>
              <a:buFont typeface="Arial" charset="0"/>
              <a:defRPr sz="1500" kern="1200">
                <a:solidFill>
                  <a:schemeClr val="tx1"/>
                </a:solidFill>
                <a:latin typeface="Arial" charset="0"/>
                <a:ea typeface="宋体" charset="-122"/>
                <a:cs typeface="+mn-cs"/>
              </a:defRPr>
            </a:lvl1pPr>
            <a:lvl2pPr marL="457200" algn="l" rtl="0" fontAlgn="base">
              <a:spcBef>
                <a:spcPct val="0"/>
              </a:spcBef>
              <a:spcAft>
                <a:spcPct val="0"/>
              </a:spcAft>
              <a:buFont typeface="Arial" charset="0"/>
              <a:defRPr sz="1500" kern="1200">
                <a:solidFill>
                  <a:schemeClr val="tx1"/>
                </a:solidFill>
                <a:latin typeface="Arial" charset="0"/>
                <a:ea typeface="宋体" charset="-122"/>
                <a:cs typeface="+mn-cs"/>
              </a:defRPr>
            </a:lvl2pPr>
            <a:lvl3pPr marL="914400" algn="l" rtl="0" fontAlgn="base">
              <a:spcBef>
                <a:spcPct val="0"/>
              </a:spcBef>
              <a:spcAft>
                <a:spcPct val="0"/>
              </a:spcAft>
              <a:buFont typeface="Arial" charset="0"/>
              <a:defRPr sz="1500" kern="1200">
                <a:solidFill>
                  <a:schemeClr val="tx1"/>
                </a:solidFill>
                <a:latin typeface="Arial" charset="0"/>
                <a:ea typeface="宋体" charset="-122"/>
                <a:cs typeface="+mn-cs"/>
              </a:defRPr>
            </a:lvl3pPr>
            <a:lvl4pPr marL="1371600" algn="l" rtl="0" fontAlgn="base">
              <a:spcBef>
                <a:spcPct val="0"/>
              </a:spcBef>
              <a:spcAft>
                <a:spcPct val="0"/>
              </a:spcAft>
              <a:buFont typeface="Arial" charset="0"/>
              <a:defRPr sz="1500" kern="1200">
                <a:solidFill>
                  <a:schemeClr val="tx1"/>
                </a:solidFill>
                <a:latin typeface="Arial" charset="0"/>
                <a:ea typeface="宋体" charset="-122"/>
                <a:cs typeface="+mn-cs"/>
              </a:defRPr>
            </a:lvl4pPr>
            <a:lvl5pPr marL="1828800" algn="l" rtl="0" fontAlgn="base">
              <a:spcBef>
                <a:spcPct val="0"/>
              </a:spcBef>
              <a:spcAft>
                <a:spcPct val="0"/>
              </a:spcAft>
              <a:buFont typeface="Arial" charset="0"/>
              <a:defRPr sz="1500" kern="1200">
                <a:solidFill>
                  <a:schemeClr val="tx1"/>
                </a:solidFill>
                <a:latin typeface="Arial" charset="0"/>
                <a:ea typeface="宋体" charset="-122"/>
                <a:cs typeface="+mn-cs"/>
              </a:defRPr>
            </a:lvl5pPr>
            <a:lvl6pPr marL="2286000" algn="l" defTabSz="914400" rtl="0" eaLnBrk="1" latinLnBrk="0" hangingPunct="1">
              <a:defRPr sz="1500" kern="1200">
                <a:solidFill>
                  <a:schemeClr val="tx1"/>
                </a:solidFill>
                <a:latin typeface="Arial" charset="0"/>
                <a:ea typeface="宋体" charset="-122"/>
                <a:cs typeface="+mn-cs"/>
              </a:defRPr>
            </a:lvl6pPr>
            <a:lvl7pPr marL="2743200" algn="l" defTabSz="914400" rtl="0" eaLnBrk="1" latinLnBrk="0" hangingPunct="1">
              <a:defRPr sz="1500" kern="1200">
                <a:solidFill>
                  <a:schemeClr val="tx1"/>
                </a:solidFill>
                <a:latin typeface="Arial" charset="0"/>
                <a:ea typeface="宋体" charset="-122"/>
                <a:cs typeface="+mn-cs"/>
              </a:defRPr>
            </a:lvl7pPr>
            <a:lvl8pPr marL="3200400" algn="l" defTabSz="914400" rtl="0" eaLnBrk="1" latinLnBrk="0" hangingPunct="1">
              <a:defRPr sz="1500" kern="1200">
                <a:solidFill>
                  <a:schemeClr val="tx1"/>
                </a:solidFill>
                <a:latin typeface="Arial" charset="0"/>
                <a:ea typeface="宋体" charset="-122"/>
                <a:cs typeface="+mn-cs"/>
              </a:defRPr>
            </a:lvl8pPr>
            <a:lvl9pPr marL="3657600" algn="l" defTabSz="914400" rtl="0" eaLnBrk="1" latinLnBrk="0" hangingPunct="1">
              <a:defRPr sz="1500" kern="1200">
                <a:solidFill>
                  <a:schemeClr val="tx1"/>
                </a:solidFill>
                <a:latin typeface="Arial" charset="0"/>
                <a:ea typeface="宋体" charset="-122"/>
                <a:cs typeface="+mn-cs"/>
              </a:defRPr>
            </a:lvl9pPr>
          </a:lstStyle>
          <a:p>
            <a:pPr indent="457200" fontAlgn="auto">
              <a:lnSpc>
                <a:spcPct val="150000"/>
              </a:lnSpc>
            </a:pPr>
            <a:endParaRPr lang="zh-CN" altLang="en-US" sz="1200" dirty="0">
              <a:solidFill>
                <a:schemeClr val="tx1">
                  <a:lumMod val="95000"/>
                  <a:lumOff val="5000"/>
                </a:schemeClr>
              </a:solidFill>
              <a:latin typeface="微软雅黑" pitchFamily="34" charset="-122"/>
              <a:ea typeface="微软雅黑" pitchFamily="34" charset="-122"/>
              <a:sym typeface="微软雅黑" pitchFamily="34" charset="-122"/>
            </a:endParaRPr>
          </a:p>
        </p:txBody>
      </p:sp>
      <p:pic>
        <p:nvPicPr>
          <p:cNvPr id="2" name="阿里">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4516755" y="1619885"/>
            <a:ext cx="3157220" cy="2127885"/>
          </a:xfrm>
          <a:prstGeom prst="rect">
            <a:avLst/>
          </a:prstGeom>
        </p:spPr>
      </p:pic>
      <p:sp>
        <p:nvSpPr>
          <p:cNvPr id="3" name="文本框 2"/>
          <p:cNvSpPr txBox="1"/>
          <p:nvPr/>
        </p:nvSpPr>
        <p:spPr>
          <a:xfrm>
            <a:off x="308610" y="911225"/>
            <a:ext cx="4208145" cy="2984500"/>
          </a:xfrm>
          <a:prstGeom prst="rect">
            <a:avLst/>
          </a:prstGeom>
          <a:noFill/>
        </p:spPr>
        <p:txBody>
          <a:bodyPr wrap="square" rtlCol="0">
            <a:spAutoFit/>
          </a:bodyPr>
          <a:lstStyle/>
          <a:p>
            <a:pPr algn="just"/>
            <a:r>
              <a:rPr lang="en-US" altLang="zh-CN" sz="1200" dirty="0">
                <a:latin typeface="Times New Roman" pitchFamily="18" charset="0"/>
                <a:cs typeface="Times New Roman" pitchFamily="18" charset="0"/>
              </a:rPr>
              <a:t>    </a:t>
            </a:r>
            <a:r>
              <a:rPr lang="en-US" altLang="zh-CN" sz="800">
                <a:latin typeface="Times New Roman" pitchFamily="18" charset="0"/>
              </a:rPr>
              <a:t>Shandong Xinya Green Power Fuel Injection System Co., Ltd.,is located in has the reputation of  liaocheng city in shandong province,our branch is located in Wuxi， was founded in March 2017, the registered capital of 186 million yuan. The specialty is engaged in the research and development of diesel engine high pressure common rail fuel injection system products manufacturing. With high pressure common rail system of the communist party of China rail injector always become the forerunner and the main direction, the construction of "annual output of 1 million high pressure common rail injector assembly car parts project", the project is listed as a key project of shandong kinetic energy conversion between the old and the new.</a:t>
            </a:r>
            <a:endParaRPr lang="en-US" altLang="zh-CN" sz="800">
              <a:latin typeface="Times New Roman" pitchFamily="18" charset="0"/>
            </a:endParaRPr>
          </a:p>
          <a:p>
            <a:pPr algn="just"/>
            <a:r>
              <a:rPr lang="en-US" altLang="zh-CN" sz="800">
                <a:latin typeface="Times New Roman" pitchFamily="18" charset="0"/>
              </a:rPr>
              <a:t>Purchase, such as Germany, Switzerland and Italy industry 80 sets of advanced processing and testing equipment, and form a complete set of domestic main equipment 280 units (sets), equipment worth $450 million.</a:t>
            </a:r>
            <a:endParaRPr lang="en-US" altLang="zh-CN" sz="800">
              <a:latin typeface="Times New Roman" pitchFamily="18" charset="0"/>
            </a:endParaRPr>
          </a:p>
          <a:p>
            <a:pPr algn="just"/>
            <a:r>
              <a:rPr lang="en-US" altLang="zh-CN" sz="800">
                <a:latin typeface="Times New Roman" pitchFamily="18" charset="0"/>
              </a:rPr>
              <a:t>Until now, has 550 research and development production of common rail injector assembly model, 250 type valve components, nozzle 300 models, basically covering the market demand of common and special specifications, especially high, refined, thin and hard to specifications, development and production ability. The quality of the products meet or exceed similar foreign products, fully able to meet the demand of the host and maintenance. In the same industry in a leading position in domestic.</a:t>
            </a:r>
            <a:endParaRPr lang="en-US" altLang="zh-CN" sz="800">
              <a:latin typeface="Times New Roman" pitchFamily="18" charset="0"/>
            </a:endParaRPr>
          </a:p>
          <a:p>
            <a:pPr algn="just"/>
            <a:r>
              <a:rPr lang="en-US" altLang="zh-CN" sz="800">
                <a:latin typeface="Times New Roman" pitchFamily="18" charset="0"/>
              </a:rPr>
              <a:t>Company is the national high-tech enterprises, provincial top 100 private enterprise innovation potential, 2021 annual provincial new kinetic energy fund project enterprise; Obtains the title of national environmental protection and energy saving products. With shandong traffic institute and qilu industrial university built university-enterprise cooperation relationship. Passed the ISO14001 environment system certification, IATF16949 quality management system certification, dun and bradstreet certification.</a:t>
            </a:r>
            <a:endParaRPr lang="en-US" altLang="zh-CN" sz="800">
              <a:latin typeface="Times New Roman" pitchFamily="18" charset="0"/>
            </a:endParaRPr>
          </a:p>
        </p:txBody>
      </p:sp>
    </p:spTree>
  </p:cSld>
  <p:clrMapOvr>
    <a:masterClrMapping/>
  </p:clrMapOvr>
  <p:transition spd="slow" advTm="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nodePh="1">
                                  <p:stCondLst>
                                    <p:cond delay="0"/>
                                  </p:stCondLst>
                                  <p:endCondLst>
                                    <p:cond evt="begin" delay="0">
                                      <p:tn val="5"/>
                                    </p:cond>
                                  </p:end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10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8" fill="hold" display="1">
                  <p:stCondLst>
                    <p:cond delay="indefinite"/>
                  </p:stCondLst>
                  <p:endCondLst>
                    <p:cond evt="onNext" delay="0">
                      <p:tgtEl>
                        <p:sldTgt/>
                      </p:tgtEl>
                    </p:cond>
                    <p:cond evt="onPrev" delay="0">
                      <p:tgtEl>
                        <p:sldTgt/>
                      </p:tgtEl>
                    </p:cond>
                  </p:endCondLst>
                </p:cTn>
                <p:tgtEl>
                  <p:spTgt spid="2"/>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1"/>
          <p:cNvSpPr/>
          <p:nvPr/>
        </p:nvSpPr>
        <p:spPr>
          <a:xfrm>
            <a:off x="-8890" y="2632075"/>
            <a:ext cx="9170035" cy="2511425"/>
          </a:xfrm>
          <a:prstGeom prst="rect">
            <a:avLst/>
          </a:prstGeom>
          <a:solidFill>
            <a:srgbClr val="8AB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85800" y="1504950"/>
            <a:ext cx="1600200" cy="1600200"/>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10"/>
          <p:cNvSpPr txBox="1">
            <a14:cpLocks xmlns:a14="http://schemas.microsoft.com/office/drawing/2010/main" noChangeArrowheads="1"/>
          </p:cNvSpPr>
          <p:nvPr/>
        </p:nvSpPr>
        <p:spPr bwMode="auto">
          <a:xfrm>
            <a:off x="670560" y="3258820"/>
            <a:ext cx="1615440" cy="445770"/>
          </a:xfrm>
          <a:prstGeom prst="rect">
            <a:avLst/>
          </a:prstGeom>
          <a:noFill/>
          <a:ln w="9525">
            <a:noFill/>
            <a:miter lim="800000"/>
          </a:ln>
        </p:spPr>
        <p:txBody>
          <a:bodyPr wrap="square" lIns="45720" tIns="22860" rIns="45720" bIns="22860">
            <a:spAutoFit/>
          </a:bodyPr>
          <a:lstStyle/>
          <a:p>
            <a:pPr defTabSz="1088390"/>
            <a:r>
              <a:rPr lang="en-US" sz="1400" b="1" dirty="0">
                <a:solidFill>
                  <a:schemeClr val="bg1"/>
                </a:solidFill>
                <a:latin typeface="Times New Roman" pitchFamily="18" charset="0"/>
                <a:ea typeface="Open Sans" pitchFamily="34" charset="0"/>
                <a:cs typeface="Times New Roman" pitchFamily="18" charset="0"/>
              </a:rPr>
              <a:t>G4S008</a:t>
            </a:r>
            <a:endParaRPr lang="en-US" sz="1400" b="1" dirty="0">
              <a:solidFill>
                <a:schemeClr val="bg1"/>
              </a:solidFill>
              <a:latin typeface="Times New Roman" pitchFamily="18" charset="0"/>
              <a:ea typeface="Open Sans" pitchFamily="34" charset="0"/>
              <a:cs typeface="Times New Roman" pitchFamily="18" charset="0"/>
            </a:endParaRPr>
          </a:p>
          <a:p>
            <a:pPr defTabSz="1088390"/>
            <a:r>
              <a:rPr lang="en-US" altLang="zh-CN" sz="1200" dirty="0">
                <a:solidFill>
                  <a:schemeClr val="bg1"/>
                </a:solidFill>
                <a:latin typeface="Times New Roman" pitchFamily="18" charset="0"/>
                <a:ea typeface="宋体" charset="-122"/>
                <a:cs typeface="Times New Roman" pitchFamily="18" charset="0"/>
              </a:rPr>
              <a:t>Passenger vehicles</a:t>
            </a:r>
            <a:endParaRPr lang="zh-CN" altLang="en-US" sz="1200" dirty="0">
              <a:solidFill>
                <a:schemeClr val="bg1"/>
              </a:solidFill>
              <a:latin typeface="Times New Roman" pitchFamily="18" charset="0"/>
              <a:ea typeface="宋体" charset="-122"/>
              <a:cs typeface="Times New Roman" pitchFamily="18" charset="0"/>
            </a:endParaRPr>
          </a:p>
        </p:txBody>
      </p:sp>
      <p:sp>
        <p:nvSpPr>
          <p:cNvPr id="6" name="Rectangle 5"/>
          <p:cNvSpPr/>
          <p:nvPr/>
        </p:nvSpPr>
        <p:spPr>
          <a:xfrm>
            <a:off x="2682240" y="1504950"/>
            <a:ext cx="1600200" cy="1600200"/>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63440" y="1506220"/>
            <a:ext cx="1600200" cy="1600200"/>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705600" y="1506220"/>
            <a:ext cx="1600200" cy="1600200"/>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0"/>
          <p:cNvSpPr txBox="1">
            <a14:cpLocks xmlns:a14="http://schemas.microsoft.com/office/drawing/2010/main" noChangeArrowheads="1"/>
          </p:cNvSpPr>
          <p:nvPr/>
        </p:nvSpPr>
        <p:spPr bwMode="auto">
          <a:xfrm>
            <a:off x="627017" y="3777952"/>
            <a:ext cx="1658983" cy="1337945"/>
          </a:xfrm>
          <a:prstGeom prst="rect">
            <a:avLst/>
          </a:prstGeom>
          <a:noFill/>
          <a:ln w="9525">
            <a:noFill/>
            <a:miter lim="800000"/>
          </a:ln>
        </p:spPr>
        <p:txBody>
          <a:bodyPr wrap="square" lIns="45720" tIns="22860" rIns="45720" bIns="22860">
            <a:spAutoFit/>
          </a:bodyPr>
          <a:lstStyle/>
          <a:p>
            <a:pPr defTabSz="1088390"/>
            <a:r>
              <a:rPr lang="en-US" altLang="zh-CN" sz="1050" dirty="0">
                <a:solidFill>
                  <a:schemeClr val="bg1"/>
                </a:solidFill>
                <a:latin typeface="Times New Roman" pitchFamily="18" charset="0"/>
                <a:ea typeface="宋体" charset="-122"/>
                <a:cs typeface="Times New Roman" pitchFamily="18" charset="0"/>
              </a:rPr>
              <a:t>used for injectors: </a:t>
            </a:r>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Open Sans" pitchFamily="34" charset="0"/>
                <a:ea typeface="宋体" charset="-122"/>
                <a:cs typeface="Open Sans" pitchFamily="34" charset="0"/>
              </a:rPr>
              <a:t>23670-0E020</a:t>
            </a:r>
            <a:endParaRPr lang="en-US" altLang="zh-CN" sz="1050" dirty="0">
              <a:solidFill>
                <a:schemeClr val="bg1"/>
              </a:solidFill>
              <a:latin typeface="Open Sans" pitchFamily="34" charset="0"/>
              <a:ea typeface="宋体" charset="-122"/>
              <a:cs typeface="Open Sans" pitchFamily="34" charset="0"/>
            </a:endParaRPr>
          </a:p>
          <a:p>
            <a:pPr defTabSz="1088390"/>
            <a:endParaRPr lang="en-US" altLang="zh-CN" sz="1050" dirty="0">
              <a:solidFill>
                <a:schemeClr val="bg1"/>
              </a:solidFill>
              <a:latin typeface="Open Sans" pitchFamily="34" charset="0"/>
              <a:ea typeface="宋体" charset="-122"/>
              <a:cs typeface="Open Sans" pitchFamily="34" charset="0"/>
            </a:endParaRPr>
          </a:p>
          <a:p>
            <a:pPr defTabSz="1088390"/>
            <a:r>
              <a:rPr lang="en-US" sz="1050" dirty="0">
                <a:solidFill>
                  <a:schemeClr val="bg1"/>
                </a:solidFill>
                <a:latin typeface="Open Sans" pitchFamily="34" charset="0"/>
                <a:ea typeface="Open Sans" pitchFamily="34" charset="0"/>
                <a:cs typeface="Open Sans" pitchFamily="34" charset="0"/>
              </a:rPr>
              <a:t>TOYOTA 1GD</a:t>
            </a:r>
            <a:endParaRPr lang="en-US" sz="1050" dirty="0">
              <a:solidFill>
                <a:schemeClr val="bg1"/>
              </a:solidFill>
              <a:latin typeface="Open Sans" pitchFamily="34" charset="0"/>
              <a:ea typeface="Open Sans" pitchFamily="34" charset="0"/>
              <a:cs typeface="Open Sans" pitchFamily="34" charset="0"/>
            </a:endParaRPr>
          </a:p>
          <a:p>
            <a:pPr defTabSz="1088390"/>
            <a:endParaRPr lang="en-US" sz="1050" dirty="0">
              <a:solidFill>
                <a:schemeClr val="bg1"/>
              </a:solidFill>
              <a:latin typeface="Open Sans" pitchFamily="34" charset="0"/>
              <a:ea typeface="Open Sans" pitchFamily="34" charset="0"/>
              <a:cs typeface="Open Sans" pitchFamily="34" charset="0"/>
            </a:endParaRPr>
          </a:p>
          <a:p>
            <a:pPr defTabSz="1088390"/>
            <a:r>
              <a:rPr lang="en-US" altLang="zh-CN" sz="1050" dirty="0">
                <a:solidFill>
                  <a:schemeClr val="bg1"/>
                </a:solidFill>
                <a:latin typeface="Times New Roman" pitchFamily="18" charset="0"/>
                <a:ea typeface="宋体" charset="-122"/>
                <a:cs typeface="Times New Roman" pitchFamily="18" charset="0"/>
              </a:rPr>
              <a:t>Best-selling markets:</a:t>
            </a:r>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Times New Roman" pitchFamily="18" charset="0"/>
                <a:ea typeface="宋体" charset="-122"/>
                <a:cs typeface="Times New Roman" pitchFamily="18" charset="0"/>
                <a:sym typeface="+mn-ea"/>
              </a:rPr>
              <a:t>Southeast Asia, South America, the Middle East</a:t>
            </a:r>
            <a:endParaRPr lang="zh-CN" altLang="en-US" sz="1050" dirty="0">
              <a:solidFill>
                <a:schemeClr val="bg1"/>
              </a:solidFill>
              <a:latin typeface="Open Sans" pitchFamily="34" charset="0"/>
              <a:ea typeface="宋体" charset="-122"/>
              <a:cs typeface="Open Sans" pitchFamily="34" charset="0"/>
            </a:endParaRPr>
          </a:p>
        </p:txBody>
      </p:sp>
      <p:cxnSp>
        <p:nvCxnSpPr>
          <p:cNvPr id="11" name="Straight Connector 10"/>
          <p:cNvCxnSpPr/>
          <p:nvPr/>
        </p:nvCxnSpPr>
        <p:spPr>
          <a:xfrm>
            <a:off x="685800" y="3716020"/>
            <a:ext cx="1600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Box 10"/>
          <p:cNvSpPr txBox="1">
            <a14:cpLocks xmlns:a14="http://schemas.microsoft.com/office/drawing/2010/main" noChangeArrowheads="1"/>
          </p:cNvSpPr>
          <p:nvPr/>
        </p:nvSpPr>
        <p:spPr bwMode="auto">
          <a:xfrm>
            <a:off x="2613660" y="3251835"/>
            <a:ext cx="1615440" cy="445770"/>
          </a:xfrm>
          <a:prstGeom prst="rect">
            <a:avLst/>
          </a:prstGeom>
          <a:noFill/>
          <a:ln w="9525">
            <a:noFill/>
            <a:miter lim="800000"/>
          </a:ln>
        </p:spPr>
        <p:txBody>
          <a:bodyPr wrap="square" lIns="45720" tIns="22860" rIns="45720" bIns="22860">
            <a:spAutoFit/>
          </a:bodyPr>
          <a:lstStyle/>
          <a:p>
            <a:pPr defTabSz="1088390"/>
            <a:r>
              <a:rPr lang="en-US" sz="1400" b="1" dirty="0">
                <a:solidFill>
                  <a:schemeClr val="bg1"/>
                </a:solidFill>
                <a:latin typeface="Times New Roman" pitchFamily="18" charset="0"/>
                <a:ea typeface="Open Sans" pitchFamily="34" charset="0"/>
                <a:cs typeface="Times New Roman" pitchFamily="18" charset="0"/>
              </a:rPr>
              <a:t>G4S009</a:t>
            </a:r>
            <a:endParaRPr lang="en-US" sz="1400" b="1" dirty="0">
              <a:solidFill>
                <a:schemeClr val="bg1"/>
              </a:solidFill>
              <a:latin typeface="Times New Roman" pitchFamily="18" charset="0"/>
              <a:ea typeface="Open Sans" pitchFamily="34" charset="0"/>
              <a:cs typeface="Times New Roman" pitchFamily="18" charset="0"/>
            </a:endParaRPr>
          </a:p>
          <a:p>
            <a:pPr defTabSz="1088390"/>
            <a:r>
              <a:rPr lang="en-US" altLang="zh-CN" sz="1200" dirty="0">
                <a:solidFill>
                  <a:schemeClr val="bg1"/>
                </a:solidFill>
                <a:latin typeface="Times New Roman" pitchFamily="18" charset="0"/>
                <a:ea typeface="宋体" charset="-122"/>
                <a:cs typeface="Times New Roman" pitchFamily="18" charset="0"/>
              </a:rPr>
              <a:t>Passenger vehicles</a:t>
            </a:r>
            <a:endParaRPr lang="zh-CN" altLang="en-US" sz="1200" dirty="0">
              <a:solidFill>
                <a:schemeClr val="bg1"/>
              </a:solidFill>
              <a:latin typeface="Times New Roman" pitchFamily="18" charset="0"/>
              <a:ea typeface="宋体" charset="-122"/>
              <a:cs typeface="Times New Roman" pitchFamily="18" charset="0"/>
            </a:endParaRPr>
          </a:p>
        </p:txBody>
      </p:sp>
      <p:sp>
        <p:nvSpPr>
          <p:cNvPr id="13" name="Text Box 10"/>
          <p:cNvSpPr txBox="1">
            <a14:cpLocks xmlns:a14="http://schemas.microsoft.com/office/drawing/2010/main" noChangeArrowheads="1"/>
          </p:cNvSpPr>
          <p:nvPr/>
        </p:nvSpPr>
        <p:spPr bwMode="auto">
          <a:xfrm>
            <a:off x="2649220" y="3777952"/>
            <a:ext cx="1620520" cy="1337945"/>
          </a:xfrm>
          <a:prstGeom prst="rect">
            <a:avLst/>
          </a:prstGeom>
          <a:noFill/>
          <a:ln w="9525">
            <a:noFill/>
            <a:miter lim="800000"/>
          </a:ln>
        </p:spPr>
        <p:txBody>
          <a:bodyPr wrap="square" lIns="45720" tIns="22860" rIns="45720" bIns="22860">
            <a:spAutoFit/>
          </a:bodyPr>
          <a:lstStyle/>
          <a:p>
            <a:pPr defTabSz="1088390"/>
            <a:r>
              <a:rPr lang="en-US" altLang="zh-CN" sz="1050" dirty="0">
                <a:solidFill>
                  <a:schemeClr val="bg1"/>
                </a:solidFill>
                <a:latin typeface="Times New Roman" pitchFamily="18" charset="0"/>
                <a:ea typeface="宋体" charset="-122"/>
                <a:cs typeface="Times New Roman" pitchFamily="18" charset="0"/>
              </a:rPr>
              <a:t>used for injectors: </a:t>
            </a:r>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Open Sans" pitchFamily="34" charset="0"/>
                <a:ea typeface="宋体" charset="-122"/>
                <a:cs typeface="Open Sans" pitchFamily="34" charset="0"/>
                <a:sym typeface="+mn-ea"/>
              </a:rPr>
              <a:t>23670-0E010</a:t>
            </a:r>
            <a:endParaRPr lang="en-US" altLang="zh-CN" sz="1050" dirty="0">
              <a:solidFill>
                <a:schemeClr val="bg1"/>
              </a:solidFill>
              <a:latin typeface="Open Sans" pitchFamily="34" charset="0"/>
              <a:ea typeface="宋体" charset="-122"/>
              <a:cs typeface="Open Sans" pitchFamily="34" charset="0"/>
            </a:endParaRPr>
          </a:p>
          <a:p>
            <a:pPr defTabSz="1088390"/>
            <a:endParaRPr lang="en-US" altLang="zh-CN" sz="1050" dirty="0">
              <a:solidFill>
                <a:schemeClr val="bg1"/>
              </a:solidFill>
              <a:latin typeface="Open Sans" pitchFamily="34" charset="0"/>
              <a:ea typeface="宋体" charset="-122"/>
              <a:cs typeface="Open Sans" pitchFamily="34" charset="0"/>
            </a:endParaRPr>
          </a:p>
          <a:p>
            <a:pPr defTabSz="1088390"/>
            <a:r>
              <a:rPr lang="en-US" sz="1050" dirty="0">
                <a:solidFill>
                  <a:schemeClr val="bg1"/>
                </a:solidFill>
                <a:latin typeface="Open Sans" pitchFamily="34" charset="0"/>
                <a:ea typeface="Open Sans" pitchFamily="34" charset="0"/>
                <a:cs typeface="Open Sans" pitchFamily="34" charset="0"/>
                <a:sym typeface="+mn-ea"/>
              </a:rPr>
              <a:t>TOYOTA 2GD</a:t>
            </a:r>
            <a:endParaRPr lang="en-US" sz="1050" dirty="0">
              <a:solidFill>
                <a:schemeClr val="bg1"/>
              </a:solidFill>
              <a:latin typeface="Open Sans" pitchFamily="34" charset="0"/>
              <a:ea typeface="Open Sans" pitchFamily="34" charset="0"/>
              <a:cs typeface="Open Sans" pitchFamily="34" charset="0"/>
            </a:endParaRPr>
          </a:p>
          <a:p>
            <a:pPr defTabSz="1088390"/>
            <a:endParaRPr lang="en-US" sz="1050" dirty="0">
              <a:solidFill>
                <a:schemeClr val="bg1"/>
              </a:solidFill>
              <a:latin typeface="Open Sans" pitchFamily="34" charset="0"/>
              <a:ea typeface="Open Sans" pitchFamily="34" charset="0"/>
              <a:cs typeface="Open Sans" pitchFamily="34" charset="0"/>
            </a:endParaRPr>
          </a:p>
          <a:p>
            <a:pPr defTabSz="1088390"/>
            <a:r>
              <a:rPr lang="en-US" altLang="zh-CN" sz="1050" dirty="0">
                <a:solidFill>
                  <a:schemeClr val="bg1"/>
                </a:solidFill>
                <a:latin typeface="Times New Roman" pitchFamily="18" charset="0"/>
                <a:ea typeface="宋体" charset="-122"/>
                <a:cs typeface="Times New Roman" pitchFamily="18" charset="0"/>
              </a:rPr>
              <a:t>Best-selling markets:</a:t>
            </a:r>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Times New Roman" pitchFamily="18" charset="0"/>
                <a:ea typeface="宋体" charset="-122"/>
                <a:cs typeface="Times New Roman" pitchFamily="18" charset="0"/>
                <a:sym typeface="+mn-ea"/>
              </a:rPr>
              <a:t>Southeast Asia, South America, the Middle East</a:t>
            </a:r>
            <a:endParaRPr lang="zh-CN" altLang="en-US" sz="1050" dirty="0">
              <a:solidFill>
                <a:schemeClr val="bg1"/>
              </a:solidFill>
              <a:latin typeface="Open Sans" pitchFamily="34" charset="0"/>
              <a:ea typeface="宋体" charset="-122"/>
              <a:cs typeface="Open Sans" pitchFamily="34" charset="0"/>
            </a:endParaRPr>
          </a:p>
        </p:txBody>
      </p:sp>
      <p:cxnSp>
        <p:nvCxnSpPr>
          <p:cNvPr id="14" name="Straight Connector 13"/>
          <p:cNvCxnSpPr/>
          <p:nvPr/>
        </p:nvCxnSpPr>
        <p:spPr>
          <a:xfrm>
            <a:off x="2682240" y="3716020"/>
            <a:ext cx="1600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Box 10"/>
          <p:cNvSpPr txBox="1">
            <a14:cpLocks xmlns:a14="http://schemas.microsoft.com/office/drawing/2010/main" noChangeArrowheads="1"/>
          </p:cNvSpPr>
          <p:nvPr/>
        </p:nvSpPr>
        <p:spPr bwMode="auto">
          <a:xfrm>
            <a:off x="4638040" y="3269744"/>
            <a:ext cx="1615440" cy="445770"/>
          </a:xfrm>
          <a:prstGeom prst="rect">
            <a:avLst/>
          </a:prstGeom>
          <a:noFill/>
          <a:ln w="9525">
            <a:noFill/>
            <a:miter lim="800000"/>
          </a:ln>
        </p:spPr>
        <p:txBody>
          <a:bodyPr wrap="square" lIns="45720" tIns="22860" rIns="45720" bIns="22860">
            <a:spAutoFit/>
          </a:bodyPr>
          <a:lstStyle/>
          <a:p>
            <a:pPr defTabSz="1088390"/>
            <a:r>
              <a:rPr lang="en-US" sz="1400" b="1" dirty="0">
                <a:solidFill>
                  <a:schemeClr val="bg1"/>
                </a:solidFill>
                <a:latin typeface="Times New Roman" pitchFamily="18" charset="0"/>
                <a:ea typeface="Open Sans" pitchFamily="34" charset="0"/>
                <a:cs typeface="Times New Roman" pitchFamily="18" charset="0"/>
              </a:rPr>
              <a:t>G4 </a:t>
            </a:r>
            <a:r>
              <a:rPr lang="en-US" altLang="zh-CN" sz="1400" b="1" dirty="0">
                <a:solidFill>
                  <a:schemeClr val="bg1"/>
                </a:solidFill>
                <a:latin typeface="Times New Roman" pitchFamily="18" charset="0"/>
                <a:ea typeface="宋体" charset="-122"/>
                <a:cs typeface="Times New Roman" pitchFamily="18" charset="0"/>
              </a:rPr>
              <a:t>orifice plate</a:t>
            </a:r>
            <a:endParaRPr lang="zh-CN" altLang="en-US" sz="1400" b="1" dirty="0">
              <a:solidFill>
                <a:schemeClr val="bg1"/>
              </a:solidFill>
              <a:latin typeface="Times New Roman" pitchFamily="18" charset="0"/>
              <a:ea typeface="宋体" charset="-122"/>
              <a:cs typeface="Times New Roman" pitchFamily="18" charset="0"/>
            </a:endParaRPr>
          </a:p>
          <a:p>
            <a:pPr defTabSz="1088390"/>
            <a:r>
              <a:rPr lang="en-US" altLang="zh-CN" sz="1200" dirty="0">
                <a:solidFill>
                  <a:schemeClr val="bg1"/>
                </a:solidFill>
                <a:latin typeface="Times New Roman" pitchFamily="18" charset="0"/>
                <a:ea typeface="宋体" charset="-122"/>
                <a:cs typeface="Times New Roman" pitchFamily="18" charset="0"/>
              </a:rPr>
              <a:t>Passenger vehicles</a:t>
            </a:r>
            <a:endParaRPr lang="zh-CN" altLang="en-US" sz="1200" dirty="0">
              <a:solidFill>
                <a:schemeClr val="bg1"/>
              </a:solidFill>
              <a:latin typeface="Times New Roman" pitchFamily="18" charset="0"/>
              <a:ea typeface="宋体" charset="-122"/>
              <a:cs typeface="Times New Roman" pitchFamily="18" charset="0"/>
            </a:endParaRPr>
          </a:p>
        </p:txBody>
      </p:sp>
      <p:sp>
        <p:nvSpPr>
          <p:cNvPr id="16" name="Text Box 10"/>
          <p:cNvSpPr txBox="1">
            <a14:cpLocks xmlns:a14="http://schemas.microsoft.com/office/drawing/2010/main" noChangeArrowheads="1"/>
          </p:cNvSpPr>
          <p:nvPr/>
        </p:nvSpPr>
        <p:spPr bwMode="auto">
          <a:xfrm>
            <a:off x="4632960" y="3766200"/>
            <a:ext cx="1867118" cy="1338828"/>
          </a:xfrm>
          <a:prstGeom prst="rect">
            <a:avLst/>
          </a:prstGeom>
          <a:noFill/>
          <a:ln w="9525">
            <a:noFill/>
            <a:miter lim="800000"/>
          </a:ln>
        </p:spPr>
        <p:txBody>
          <a:bodyPr wrap="square" lIns="45720" tIns="22860" rIns="45720" bIns="22860">
            <a:spAutoFit/>
          </a:bodyPr>
          <a:lstStyle/>
          <a:p>
            <a:pPr defTabSz="1088390"/>
            <a:r>
              <a:rPr lang="en-US" altLang="zh-CN" sz="1050" dirty="0">
                <a:solidFill>
                  <a:schemeClr val="bg1"/>
                </a:solidFill>
                <a:latin typeface="Times New Roman" pitchFamily="18" charset="0"/>
                <a:ea typeface="宋体" charset="-122"/>
                <a:cs typeface="Times New Roman" pitchFamily="18" charset="0"/>
              </a:rPr>
              <a:t>used for injectors: </a:t>
            </a:r>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Open Sans" pitchFamily="34" charset="0"/>
                <a:ea typeface="宋体" charset="-122"/>
                <a:cs typeface="Open Sans" pitchFamily="34" charset="0"/>
                <a:sym typeface="+mn-ea"/>
              </a:rPr>
              <a:t>23670-0E010</a:t>
            </a:r>
            <a:endParaRPr lang="zh-CN" altLang="en-US" sz="1050" dirty="0">
              <a:solidFill>
                <a:schemeClr val="bg1"/>
              </a:solidFill>
              <a:latin typeface="Open Sans" pitchFamily="34" charset="0"/>
              <a:ea typeface="宋体" charset="-122"/>
              <a:cs typeface="Open Sans" pitchFamily="34" charset="0"/>
            </a:endParaRPr>
          </a:p>
          <a:p>
            <a:pPr defTabSz="1088390"/>
            <a:r>
              <a:rPr lang="en-US" altLang="zh-CN" sz="1050" dirty="0">
                <a:solidFill>
                  <a:schemeClr val="bg1"/>
                </a:solidFill>
                <a:latin typeface="Open Sans" pitchFamily="34" charset="0"/>
                <a:ea typeface="宋体" charset="-122"/>
                <a:cs typeface="Open Sans" pitchFamily="34" charset="0"/>
                <a:sym typeface="+mn-ea"/>
              </a:rPr>
              <a:t>23670-0E020</a:t>
            </a:r>
            <a:endParaRPr lang="en-US" altLang="zh-CN" sz="1050" dirty="0">
              <a:solidFill>
                <a:schemeClr val="bg1"/>
              </a:solidFill>
              <a:latin typeface="Open Sans" pitchFamily="34" charset="0"/>
              <a:ea typeface="宋体" charset="-122"/>
              <a:cs typeface="Open Sans" pitchFamily="34" charset="0"/>
            </a:endParaRPr>
          </a:p>
          <a:p>
            <a:pPr defTabSz="1088390"/>
            <a:endParaRPr lang="en-US" altLang="zh-CN" sz="1050" dirty="0">
              <a:solidFill>
                <a:schemeClr val="bg1"/>
              </a:solidFill>
              <a:latin typeface="Open Sans" pitchFamily="34" charset="0"/>
              <a:ea typeface="宋体" charset="-122"/>
              <a:cs typeface="Open Sans" pitchFamily="34" charset="0"/>
            </a:endParaRPr>
          </a:p>
          <a:p>
            <a:pPr defTabSz="1088390"/>
            <a:r>
              <a:rPr lang="en-US" sz="1050" dirty="0">
                <a:solidFill>
                  <a:schemeClr val="bg1"/>
                </a:solidFill>
                <a:latin typeface="Open Sans" pitchFamily="34" charset="0"/>
                <a:ea typeface="Open Sans" pitchFamily="34" charset="0"/>
                <a:cs typeface="Open Sans" pitchFamily="34" charset="0"/>
                <a:sym typeface="+mn-ea"/>
              </a:rPr>
              <a:t>TOYOTA 1GD/2GD</a:t>
            </a:r>
            <a:endParaRPr lang="en-US" sz="1050" dirty="0">
              <a:solidFill>
                <a:schemeClr val="bg1"/>
              </a:solidFill>
              <a:latin typeface="Open Sans" pitchFamily="34" charset="0"/>
              <a:ea typeface="Open Sans" pitchFamily="34" charset="0"/>
              <a:cs typeface="Open Sans" pitchFamily="34" charset="0"/>
            </a:endParaRPr>
          </a:p>
          <a:p>
            <a:pPr defTabSz="1088390"/>
            <a:r>
              <a:rPr lang="en-US" altLang="zh-CN" sz="1050" dirty="0">
                <a:solidFill>
                  <a:schemeClr val="bg1"/>
                </a:solidFill>
                <a:latin typeface="Times New Roman" pitchFamily="18" charset="0"/>
                <a:ea typeface="宋体" charset="-122"/>
                <a:cs typeface="Times New Roman" pitchFamily="18" charset="0"/>
              </a:rPr>
              <a:t>Best-selling markets:</a:t>
            </a:r>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Times New Roman" pitchFamily="18" charset="0"/>
                <a:ea typeface="宋体" charset="-122"/>
                <a:cs typeface="Times New Roman" pitchFamily="18" charset="0"/>
                <a:sym typeface="+mn-ea"/>
              </a:rPr>
              <a:t>Southeast Asia, South America, the Middle East</a:t>
            </a:r>
            <a:endParaRPr lang="zh-CN" altLang="en-US" sz="1050" dirty="0">
              <a:solidFill>
                <a:schemeClr val="bg1"/>
              </a:solidFill>
              <a:latin typeface="Open Sans" pitchFamily="34" charset="0"/>
              <a:ea typeface="宋体" charset="-122"/>
              <a:cs typeface="Open Sans" pitchFamily="34" charset="0"/>
            </a:endParaRPr>
          </a:p>
        </p:txBody>
      </p:sp>
      <p:cxnSp>
        <p:nvCxnSpPr>
          <p:cNvPr id="17" name="Straight Connector 16"/>
          <p:cNvCxnSpPr/>
          <p:nvPr/>
        </p:nvCxnSpPr>
        <p:spPr>
          <a:xfrm>
            <a:off x="4653280" y="3726944"/>
            <a:ext cx="1600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Box 10"/>
          <p:cNvSpPr txBox="1">
            <a14:cpLocks xmlns:a14="http://schemas.microsoft.com/office/drawing/2010/main" noChangeArrowheads="1"/>
          </p:cNvSpPr>
          <p:nvPr/>
        </p:nvSpPr>
        <p:spPr bwMode="auto">
          <a:xfrm>
            <a:off x="6634480" y="3269615"/>
            <a:ext cx="1798320" cy="445770"/>
          </a:xfrm>
          <a:prstGeom prst="rect">
            <a:avLst/>
          </a:prstGeom>
          <a:noFill/>
          <a:ln w="9525">
            <a:noFill/>
            <a:miter lim="800000"/>
          </a:ln>
        </p:spPr>
        <p:txBody>
          <a:bodyPr wrap="square" lIns="45720" tIns="22860" rIns="45720" bIns="22860">
            <a:spAutoFit/>
          </a:bodyPr>
          <a:lstStyle/>
          <a:p>
            <a:pPr defTabSz="1088390"/>
            <a:r>
              <a:rPr lang="en-US" sz="1400" b="1" dirty="0">
                <a:solidFill>
                  <a:schemeClr val="bg1"/>
                </a:solidFill>
                <a:latin typeface="Times New Roman" pitchFamily="18" charset="0"/>
                <a:ea typeface="Open Sans" pitchFamily="34" charset="0"/>
                <a:cs typeface="Times New Roman" pitchFamily="18" charset="0"/>
              </a:rPr>
              <a:t>23670-0L090G</a:t>
            </a:r>
            <a:endParaRPr lang="en-US" sz="1400" b="1" dirty="0">
              <a:solidFill>
                <a:schemeClr val="bg1"/>
              </a:solidFill>
              <a:latin typeface="Times New Roman" pitchFamily="18" charset="0"/>
              <a:ea typeface="Open Sans" pitchFamily="34" charset="0"/>
              <a:cs typeface="Times New Roman" pitchFamily="18" charset="0"/>
            </a:endParaRPr>
          </a:p>
          <a:p>
            <a:pPr defTabSz="1088390"/>
            <a:r>
              <a:rPr lang="en-US" altLang="zh-CN" sz="1200" dirty="0">
                <a:solidFill>
                  <a:schemeClr val="bg1"/>
                </a:solidFill>
                <a:latin typeface="Times New Roman" pitchFamily="18" charset="0"/>
                <a:ea typeface="宋体" charset="-122"/>
                <a:cs typeface="Times New Roman" pitchFamily="18" charset="0"/>
              </a:rPr>
              <a:t>Passenger vehicles</a:t>
            </a:r>
            <a:endParaRPr lang="zh-CN" altLang="en-US" sz="1200" dirty="0">
              <a:solidFill>
                <a:schemeClr val="bg1"/>
              </a:solidFill>
              <a:latin typeface="Times New Roman" pitchFamily="18" charset="0"/>
              <a:ea typeface="宋体" charset="-122"/>
              <a:cs typeface="Times New Roman" pitchFamily="18" charset="0"/>
            </a:endParaRPr>
          </a:p>
        </p:txBody>
      </p:sp>
      <p:sp>
        <p:nvSpPr>
          <p:cNvPr id="19" name="Text Box 10"/>
          <p:cNvSpPr txBox="1">
            <a14:cpLocks xmlns:a14="http://schemas.microsoft.com/office/drawing/2010/main" noChangeArrowheads="1"/>
          </p:cNvSpPr>
          <p:nvPr/>
        </p:nvSpPr>
        <p:spPr bwMode="auto">
          <a:xfrm>
            <a:off x="6629399" y="3778081"/>
            <a:ext cx="1751729" cy="1661993"/>
          </a:xfrm>
          <a:prstGeom prst="rect">
            <a:avLst/>
          </a:prstGeom>
          <a:noFill/>
          <a:ln w="9525">
            <a:noFill/>
            <a:miter lim="800000"/>
          </a:ln>
        </p:spPr>
        <p:txBody>
          <a:bodyPr wrap="square" lIns="45720" tIns="22860" rIns="45720" bIns="22860">
            <a:spAutoFit/>
          </a:bodyPr>
          <a:lstStyle/>
          <a:p>
            <a:pPr defTabSz="1088390"/>
            <a:r>
              <a:rPr lang="en-US" altLang="zh-CN" sz="1050" dirty="0">
                <a:solidFill>
                  <a:schemeClr val="bg1"/>
                </a:solidFill>
                <a:latin typeface="Times New Roman" pitchFamily="18" charset="0"/>
                <a:ea typeface="宋体" charset="-122"/>
                <a:cs typeface="Times New Roman" pitchFamily="18" charset="0"/>
              </a:rPr>
              <a:t>used for injectors: </a:t>
            </a:r>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Open Sans" pitchFamily="34" charset="0"/>
                <a:ea typeface="宋体" charset="-122"/>
                <a:cs typeface="Open Sans" pitchFamily="34" charset="0"/>
                <a:sym typeface="+mn-ea"/>
              </a:rPr>
              <a:t>23670-0L090</a:t>
            </a:r>
            <a:endParaRPr lang="en-US" altLang="zh-CN" sz="1050" dirty="0">
              <a:solidFill>
                <a:schemeClr val="bg1"/>
              </a:solidFill>
              <a:latin typeface="Open Sans" pitchFamily="34" charset="0"/>
              <a:ea typeface="宋体" charset="-122"/>
              <a:cs typeface="Open Sans" pitchFamily="34" charset="0"/>
              <a:sym typeface="+mn-ea"/>
            </a:endParaRPr>
          </a:p>
          <a:p>
            <a:pPr defTabSz="1088390"/>
            <a:endParaRPr lang="en-US" altLang="zh-CN" sz="1050" dirty="0">
              <a:solidFill>
                <a:schemeClr val="bg1"/>
              </a:solidFill>
              <a:latin typeface="Open Sans" pitchFamily="34" charset="0"/>
              <a:ea typeface="宋体" charset="-122"/>
              <a:cs typeface="Open Sans" pitchFamily="34" charset="0"/>
              <a:sym typeface="+mn-ea"/>
            </a:endParaRPr>
          </a:p>
          <a:p>
            <a:pPr defTabSz="1088390"/>
            <a:r>
              <a:rPr lang="en-US" sz="1050" dirty="0">
                <a:solidFill>
                  <a:schemeClr val="bg1"/>
                </a:solidFill>
                <a:latin typeface="Open Sans" pitchFamily="34" charset="0"/>
                <a:ea typeface="Open Sans" pitchFamily="34" charset="0"/>
                <a:cs typeface="Open Sans" pitchFamily="34" charset="0"/>
                <a:sym typeface="+mn-ea"/>
              </a:rPr>
              <a:t>TOYOTA 1KD HIACE</a:t>
            </a:r>
            <a:endParaRPr lang="en-US" sz="1050" dirty="0">
              <a:solidFill>
                <a:schemeClr val="bg1"/>
              </a:solidFill>
              <a:latin typeface="Open Sans" pitchFamily="34" charset="0"/>
              <a:ea typeface="Open Sans" pitchFamily="34" charset="0"/>
              <a:cs typeface="Open Sans" pitchFamily="34" charset="0"/>
            </a:endParaRPr>
          </a:p>
          <a:p>
            <a:pPr defTabSz="1088390"/>
            <a:endParaRPr lang="en-US" sz="1050" dirty="0">
              <a:solidFill>
                <a:schemeClr val="bg1"/>
              </a:solidFill>
              <a:latin typeface="Open Sans" pitchFamily="34" charset="0"/>
              <a:ea typeface="Open Sans" pitchFamily="34" charset="0"/>
              <a:cs typeface="Open Sans" pitchFamily="34" charset="0"/>
            </a:endParaRPr>
          </a:p>
          <a:p>
            <a:pPr defTabSz="1088390"/>
            <a:r>
              <a:rPr lang="en-US" altLang="zh-CN" sz="1050" dirty="0">
                <a:solidFill>
                  <a:schemeClr val="bg1"/>
                </a:solidFill>
                <a:latin typeface="Times New Roman" pitchFamily="18" charset="0"/>
                <a:ea typeface="宋体" charset="-122"/>
                <a:cs typeface="Times New Roman" pitchFamily="18" charset="0"/>
              </a:rPr>
              <a:t>Best-selling markets:</a:t>
            </a:r>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Times New Roman" pitchFamily="18" charset="0"/>
                <a:ea typeface="宋体" charset="-122"/>
                <a:cs typeface="Times New Roman" pitchFamily="18" charset="0"/>
                <a:sym typeface="+mn-ea"/>
              </a:rPr>
              <a:t>Southeast Asia, South America, the Middle East</a:t>
            </a:r>
            <a:endParaRPr lang="zh-CN" altLang="en-US" sz="1050" dirty="0">
              <a:solidFill>
                <a:schemeClr val="bg1"/>
              </a:solidFill>
              <a:latin typeface="Open Sans" pitchFamily="34" charset="0"/>
              <a:ea typeface="宋体" charset="-122"/>
              <a:cs typeface="Open Sans" pitchFamily="34" charset="0"/>
            </a:endParaRPr>
          </a:p>
          <a:p>
            <a:pPr defTabSz="1088390"/>
            <a:endParaRPr lang="zh-CN" altLang="en-US" sz="1050" dirty="0">
              <a:solidFill>
                <a:schemeClr val="bg1"/>
              </a:solidFill>
              <a:latin typeface="Open Sans" pitchFamily="34" charset="0"/>
              <a:ea typeface="宋体" charset="-122"/>
              <a:cs typeface="Open Sans" pitchFamily="34" charset="0"/>
            </a:endParaRPr>
          </a:p>
          <a:p>
            <a:pPr defTabSz="1088390"/>
            <a:endParaRPr lang="en-US" sz="1050" dirty="0">
              <a:solidFill>
                <a:schemeClr val="bg1"/>
              </a:solidFill>
              <a:latin typeface="Open Sans" pitchFamily="34" charset="0"/>
              <a:ea typeface="Open Sans" pitchFamily="34" charset="0"/>
              <a:cs typeface="Open Sans" pitchFamily="34" charset="0"/>
            </a:endParaRPr>
          </a:p>
        </p:txBody>
      </p:sp>
      <p:cxnSp>
        <p:nvCxnSpPr>
          <p:cNvPr id="20" name="Straight Connector 19"/>
          <p:cNvCxnSpPr/>
          <p:nvPr/>
        </p:nvCxnSpPr>
        <p:spPr>
          <a:xfrm>
            <a:off x="6649720" y="3726944"/>
            <a:ext cx="1600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1"/>
          <p:cNvSpPr/>
          <p:nvPr/>
        </p:nvSpPr>
        <p:spPr>
          <a:xfrm>
            <a:off x="359569" y="72095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22" name="Rectangle 3"/>
          <p:cNvSpPr txBox="1">
            <a14:cpLocks xmlns:a14="http://schemas.microsoft.com/office/drawing/2010/main" noChangeArrowheads="1"/>
          </p:cNvSpPr>
          <p:nvPr/>
        </p:nvSpPr>
        <p:spPr bwMode="auto">
          <a:xfrm>
            <a:off x="375285" y="237490"/>
            <a:ext cx="3437255" cy="492443"/>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200" dirty="0">
                <a:solidFill>
                  <a:schemeClr val="tx1"/>
                </a:solidFill>
                <a:effectLst/>
                <a:latin typeface="Times New Roman" pitchFamily="18" charset="0"/>
                <a:cs typeface="Times New Roman" pitchFamily="18" charset="0"/>
              </a:rPr>
              <a:t>DENSO SERIES</a:t>
            </a:r>
            <a:endParaRPr lang="en-US" altLang="ko-KR" sz="3200" dirty="0">
              <a:solidFill>
                <a:schemeClr val="tx1"/>
              </a:solidFill>
              <a:effectLst/>
              <a:latin typeface="Times New Roman" pitchFamily="18" charset="0"/>
              <a:cs typeface="Times New Roman" pitchFamily="18" charset="0"/>
            </a:endParaRPr>
          </a:p>
        </p:txBody>
      </p:sp>
      <p:pic>
        <p:nvPicPr>
          <p:cNvPr id="61" name="图片 60" descr="格林鲍尔"/>
          <p:cNvPicPr>
            <a:picLocks noChangeAspect="1"/>
          </p:cNvPicPr>
          <p:nvPr/>
        </p:nvPicPr>
        <p:blipFill>
          <a:blip r:embed="rId1"/>
          <a:stretch>
            <a:fillRect/>
          </a:stretch>
        </p:blipFill>
        <p:spPr>
          <a:xfrm>
            <a:off x="6825615" y="191135"/>
            <a:ext cx="1966595" cy="405765"/>
          </a:xfrm>
          <a:prstGeom prst="rect">
            <a:avLst/>
          </a:prstGeom>
        </p:spPr>
      </p:pic>
      <p:pic>
        <p:nvPicPr>
          <p:cNvPr id="25" name="图片 24" descr="未标题-1"/>
          <p:cNvPicPr>
            <a:picLocks noChangeAspect="1"/>
          </p:cNvPicPr>
          <p:nvPr/>
        </p:nvPicPr>
        <p:blipFill>
          <a:blip r:embed="rId2"/>
          <a:srcRect l="53020" t="30413" r="30960" b="57716"/>
          <a:stretch>
            <a:fillRect/>
          </a:stretch>
        </p:blipFill>
        <p:spPr>
          <a:xfrm>
            <a:off x="742950" y="1569085"/>
            <a:ext cx="1471295" cy="1479550"/>
          </a:xfrm>
          <a:prstGeom prst="rect">
            <a:avLst/>
          </a:prstGeom>
        </p:spPr>
      </p:pic>
      <p:pic>
        <p:nvPicPr>
          <p:cNvPr id="26" name="图片 25" descr="未标题-1"/>
          <p:cNvPicPr>
            <a:picLocks noChangeAspect="1"/>
          </p:cNvPicPr>
          <p:nvPr/>
        </p:nvPicPr>
        <p:blipFill>
          <a:blip r:embed="rId2"/>
          <a:srcRect l="53020" t="30413" r="30960" b="57716"/>
          <a:stretch>
            <a:fillRect/>
          </a:stretch>
        </p:blipFill>
        <p:spPr>
          <a:xfrm>
            <a:off x="2738755" y="1565275"/>
            <a:ext cx="1471295" cy="1479550"/>
          </a:xfrm>
          <a:prstGeom prst="rect">
            <a:avLst/>
          </a:prstGeom>
        </p:spPr>
      </p:pic>
      <p:sp>
        <p:nvSpPr>
          <p:cNvPr id="31" name="speed"/>
          <p:cNvSpPr txBox="1">
            <a14:cpLocks xmlns:a14="http://schemas.microsoft.com/office/drawing/2010/main" noChangeArrowheads="1"/>
          </p:cNvSpPr>
          <p:nvPr/>
        </p:nvSpPr>
        <p:spPr bwMode="auto">
          <a:xfrm>
            <a:off x="2154187" y="1112635"/>
            <a:ext cx="4574009" cy="249299"/>
          </a:xfrm>
          <a:prstGeom prst="rect">
            <a:avLst/>
          </a:prstGeom>
          <a:noFill/>
          <a:scene3d>
            <a:camera prst="orthographicFront">
              <a:rot lat="0" lon="0" rev="0"/>
            </a:camera>
            <a:lightRig rig="threePt" dir="t"/>
          </a:scene3d>
          <a:sp3d prstMaterial="matte">
            <a:bevelT w="1270" h="1270"/>
          </a:sp3d>
        </p:spPr>
        <p:txBody>
          <a:bodyPr wrap="non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1pPr>
            <a:lvl2pPr marL="4572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2pPr>
            <a:lvl3pPr marL="9144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3pPr>
            <a:lvl4pPr marL="13716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4pPr>
            <a:lvl5pPr marL="18288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5pPr>
            <a:lvl6pPr marL="2286000" algn="l" defTabSz="914400" rtl="0" eaLnBrk="1" latinLnBrk="1" hangingPunct="1">
              <a:defRPr kumimoji="1" kern="1200">
                <a:solidFill>
                  <a:schemeClr val="tx1"/>
                </a:solidFill>
                <a:latin typeface="Gulim" pitchFamily="50" charset="-127"/>
                <a:ea typeface="Gulim" pitchFamily="50" charset="-127"/>
                <a:cs typeface="+mn-cs"/>
              </a:defRPr>
            </a:lvl6pPr>
            <a:lvl7pPr marL="2743200" algn="l" defTabSz="914400" rtl="0" eaLnBrk="1" latinLnBrk="1" hangingPunct="1">
              <a:defRPr kumimoji="1" kern="1200">
                <a:solidFill>
                  <a:schemeClr val="tx1"/>
                </a:solidFill>
                <a:latin typeface="Gulim" pitchFamily="50" charset="-127"/>
                <a:ea typeface="Gulim" pitchFamily="50" charset="-127"/>
                <a:cs typeface="+mn-cs"/>
              </a:defRPr>
            </a:lvl7pPr>
            <a:lvl8pPr marL="3200400" algn="l" defTabSz="914400" rtl="0" eaLnBrk="1" latinLnBrk="1" hangingPunct="1">
              <a:defRPr kumimoji="1" kern="1200">
                <a:solidFill>
                  <a:schemeClr val="tx1"/>
                </a:solidFill>
                <a:latin typeface="Gulim" pitchFamily="50" charset="-127"/>
                <a:ea typeface="Gulim" pitchFamily="50" charset="-127"/>
                <a:cs typeface="+mn-cs"/>
              </a:defRPr>
            </a:lvl8pPr>
            <a:lvl9pPr marL="3657600" algn="l" defTabSz="914400" rtl="0" eaLnBrk="1" latinLnBrk="1" hangingPunct="1">
              <a:defRPr kumimoji="1" kern="1200">
                <a:solidFill>
                  <a:schemeClr val="tx1"/>
                </a:solidFill>
                <a:latin typeface="Gulim" pitchFamily="50" charset="-127"/>
                <a:ea typeface="Gulim" pitchFamily="50" charset="-127"/>
                <a:cs typeface="+mn-cs"/>
              </a:defRPr>
            </a:lvl9pPr>
          </a:lstStyle>
          <a:p>
            <a:pPr algn="ctr" latinLnBrk="0">
              <a:lnSpc>
                <a:spcPct val="90000"/>
              </a:lnSpc>
              <a:buClr>
                <a:prstClr val="white"/>
              </a:buClr>
              <a:defRPr/>
            </a:pPr>
            <a:r>
              <a:rPr lang="en-US" altLang="zh-CN" sz="1800" b="1" dirty="0">
                <a:solidFill>
                  <a:srgbClr val="8ABA37"/>
                </a:solidFill>
                <a:latin typeface="Times New Roman" pitchFamily="18" charset="0"/>
                <a:ea typeface="宋体" charset="-122"/>
                <a:cs typeface="Times New Roman" pitchFamily="18" charset="0"/>
              </a:rPr>
              <a:t>Denso injector components best-selling models</a:t>
            </a:r>
            <a:endParaRPr lang="zh-CN" altLang="en-US" sz="1800" b="1" dirty="0">
              <a:solidFill>
                <a:srgbClr val="8ABA37"/>
              </a:solidFill>
              <a:latin typeface="Times New Roman" pitchFamily="18" charset="0"/>
              <a:ea typeface="宋体" charset="-122"/>
              <a:cs typeface="Times New Roman" pitchFamily="18" charset="0"/>
            </a:endParaRPr>
          </a:p>
        </p:txBody>
      </p:sp>
      <p:pic>
        <p:nvPicPr>
          <p:cNvPr id="27" name="图片 26" descr="IMG_6892"/>
          <p:cNvPicPr>
            <a:picLocks noChangeAspect="1"/>
          </p:cNvPicPr>
          <p:nvPr/>
        </p:nvPicPr>
        <p:blipFill>
          <a:blip r:embed="rId3"/>
          <a:srcRect l="2502" r="500"/>
          <a:stretch>
            <a:fillRect/>
          </a:stretch>
        </p:blipFill>
        <p:spPr>
          <a:xfrm>
            <a:off x="6757670" y="1561465"/>
            <a:ext cx="1484630" cy="1491615"/>
          </a:xfrm>
          <a:prstGeom prst="rect">
            <a:avLst/>
          </a:prstGeom>
        </p:spPr>
      </p:pic>
      <p:pic>
        <p:nvPicPr>
          <p:cNvPr id="29" name="图片 28" descr="3ec4567d298a8cab9d577d88c143b2f"/>
          <p:cNvPicPr>
            <a:picLocks noChangeAspect="1"/>
          </p:cNvPicPr>
          <p:nvPr/>
        </p:nvPicPr>
        <p:blipFill>
          <a:blip r:embed="rId4"/>
          <a:srcRect l="520" r="2599"/>
          <a:stretch>
            <a:fillRect/>
          </a:stretch>
        </p:blipFill>
        <p:spPr>
          <a:xfrm>
            <a:off x="4721225" y="1563370"/>
            <a:ext cx="1472565" cy="1488440"/>
          </a:xfrm>
          <a:prstGeom prst="rect">
            <a:avLst/>
          </a:prstGeom>
        </p:spPr>
      </p:pic>
      <p:grpSp>
        <p:nvGrpSpPr>
          <p:cNvPr id="28" name="Group 6"/>
          <p:cNvGrpSpPr/>
          <p:nvPr/>
        </p:nvGrpSpPr>
        <p:grpSpPr>
          <a:xfrm>
            <a:off x="1928367" y="1063576"/>
            <a:ext cx="5103247" cy="386080"/>
            <a:chOff x="6241217" y="2285958"/>
            <a:chExt cx="5510673" cy="858846"/>
          </a:xfrm>
          <a:solidFill>
            <a:srgbClr val="92D050"/>
          </a:solidFill>
        </p:grpSpPr>
        <p:sp>
          <p:nvSpPr>
            <p:cNvPr id="30" name="Freeform 5"/>
            <p:cNvSpPr/>
            <p:nvPr/>
          </p:nvSpPr>
          <p:spPr bwMode="auto">
            <a:xfrm>
              <a:off x="6241217" y="2285958"/>
              <a:ext cx="133523" cy="858846"/>
            </a:xfrm>
            <a:custGeom>
              <a:avLst/>
              <a:gdLst/>
              <a:ahLst/>
              <a:cxnLst>
                <a:cxn ang="0">
                  <a:pos x="0" y="0"/>
                </a:cxn>
                <a:cxn ang="0">
                  <a:pos x="179" y="0"/>
                </a:cxn>
                <a:cxn ang="0">
                  <a:pos x="185" y="2"/>
                </a:cxn>
                <a:cxn ang="0">
                  <a:pos x="186" y="7"/>
                </a:cxn>
                <a:cxn ang="0">
                  <a:pos x="185" y="13"/>
                </a:cxn>
                <a:cxn ang="0">
                  <a:pos x="179" y="15"/>
                </a:cxn>
                <a:cxn ang="0">
                  <a:pos x="114" y="15"/>
                </a:cxn>
                <a:cxn ang="0">
                  <a:pos x="114" y="935"/>
                </a:cxn>
                <a:cxn ang="0">
                  <a:pos x="179" y="935"/>
                </a:cxn>
                <a:cxn ang="0">
                  <a:pos x="183" y="936"/>
                </a:cxn>
                <a:cxn ang="0">
                  <a:pos x="185" y="943"/>
                </a:cxn>
                <a:cxn ang="0">
                  <a:pos x="179" y="953"/>
                </a:cxn>
                <a:cxn ang="0">
                  <a:pos x="0" y="953"/>
                </a:cxn>
                <a:cxn ang="0">
                  <a:pos x="0" y="0"/>
                </a:cxn>
              </a:cxnLst>
              <a:rect l="0" t="0" r="r" b="b"/>
              <a:pathLst>
                <a:path w="186" h="953">
                  <a:moveTo>
                    <a:pt x="0" y="0"/>
                  </a:moveTo>
                  <a:cubicBezTo>
                    <a:pt x="179" y="0"/>
                    <a:pt x="179" y="0"/>
                    <a:pt x="179" y="0"/>
                  </a:cubicBezTo>
                  <a:cubicBezTo>
                    <a:pt x="182" y="0"/>
                    <a:pt x="183" y="1"/>
                    <a:pt x="185" y="2"/>
                  </a:cubicBezTo>
                  <a:cubicBezTo>
                    <a:pt x="186" y="3"/>
                    <a:pt x="186" y="5"/>
                    <a:pt x="186" y="7"/>
                  </a:cubicBezTo>
                  <a:cubicBezTo>
                    <a:pt x="186" y="10"/>
                    <a:pt x="186" y="12"/>
                    <a:pt x="185" y="13"/>
                  </a:cubicBezTo>
                  <a:cubicBezTo>
                    <a:pt x="183" y="15"/>
                    <a:pt x="182" y="15"/>
                    <a:pt x="179" y="15"/>
                  </a:cubicBezTo>
                  <a:cubicBezTo>
                    <a:pt x="114" y="15"/>
                    <a:pt x="114" y="15"/>
                    <a:pt x="114" y="15"/>
                  </a:cubicBezTo>
                  <a:cubicBezTo>
                    <a:pt x="114" y="935"/>
                    <a:pt x="114" y="935"/>
                    <a:pt x="114" y="935"/>
                  </a:cubicBezTo>
                  <a:cubicBezTo>
                    <a:pt x="179" y="935"/>
                    <a:pt x="179" y="935"/>
                    <a:pt x="179" y="935"/>
                  </a:cubicBezTo>
                  <a:cubicBezTo>
                    <a:pt x="183" y="936"/>
                    <a:pt x="183" y="936"/>
                    <a:pt x="183" y="936"/>
                  </a:cubicBezTo>
                  <a:cubicBezTo>
                    <a:pt x="184" y="938"/>
                    <a:pt x="185" y="940"/>
                    <a:pt x="185" y="943"/>
                  </a:cubicBezTo>
                  <a:cubicBezTo>
                    <a:pt x="185" y="947"/>
                    <a:pt x="183" y="950"/>
                    <a:pt x="179" y="953"/>
                  </a:cubicBezTo>
                  <a:cubicBezTo>
                    <a:pt x="0" y="953"/>
                    <a:pt x="0" y="953"/>
                    <a:pt x="0" y="953"/>
                  </a:cubicBezTo>
                  <a:lnTo>
                    <a:pt x="0" y="0"/>
                  </a:lnTo>
                  <a:close/>
                </a:path>
              </a:pathLst>
            </a:custGeom>
            <a:grpFill/>
            <a:ln w="9525">
              <a:noFill/>
              <a:round/>
            </a:ln>
          </p:spPr>
          <p:txBody>
            <a:bodyPr vert="horz" wrap="square" lIns="68580" tIns="34290" rIns="68580" bIns="34290" numCol="1" anchor="t" anchorCtr="0" compatLnSpc="1"/>
            <a:lstStyle/>
            <a:p>
              <a:endParaRPr lang="ko-KR" altLang="en-US" sz="2100"/>
            </a:p>
          </p:txBody>
        </p:sp>
        <p:sp>
          <p:nvSpPr>
            <p:cNvPr id="32" name="Freeform 8"/>
            <p:cNvSpPr/>
            <p:nvPr/>
          </p:nvSpPr>
          <p:spPr bwMode="auto">
            <a:xfrm>
              <a:off x="11615567" y="2285958"/>
              <a:ext cx="136323" cy="858846"/>
            </a:xfrm>
            <a:custGeom>
              <a:avLst/>
              <a:gdLst/>
              <a:ahLst/>
              <a:cxnLst>
                <a:cxn ang="0">
                  <a:pos x="77" y="15"/>
                </a:cxn>
                <a:cxn ang="0">
                  <a:pos x="8" y="15"/>
                </a:cxn>
                <a:cxn ang="0">
                  <a:pos x="4" y="8"/>
                </a:cxn>
                <a:cxn ang="0">
                  <a:pos x="8" y="0"/>
                </a:cxn>
                <a:cxn ang="0">
                  <a:pos x="190" y="0"/>
                </a:cxn>
                <a:cxn ang="0">
                  <a:pos x="190" y="953"/>
                </a:cxn>
                <a:cxn ang="0">
                  <a:pos x="8" y="953"/>
                </a:cxn>
                <a:cxn ang="0">
                  <a:pos x="2" y="950"/>
                </a:cxn>
                <a:cxn ang="0">
                  <a:pos x="0" y="944"/>
                </a:cxn>
                <a:cxn ang="0">
                  <a:pos x="2" y="937"/>
                </a:cxn>
                <a:cxn ang="0">
                  <a:pos x="8" y="935"/>
                </a:cxn>
                <a:cxn ang="0">
                  <a:pos x="77" y="935"/>
                </a:cxn>
                <a:cxn ang="0">
                  <a:pos x="77" y="15"/>
                </a:cxn>
              </a:cxnLst>
              <a:rect l="0" t="0" r="r" b="b"/>
              <a:pathLst>
                <a:path w="190" h="953">
                  <a:moveTo>
                    <a:pt x="77" y="15"/>
                  </a:moveTo>
                  <a:cubicBezTo>
                    <a:pt x="8" y="15"/>
                    <a:pt x="8" y="15"/>
                    <a:pt x="8" y="15"/>
                  </a:cubicBezTo>
                  <a:cubicBezTo>
                    <a:pt x="6" y="13"/>
                    <a:pt x="4" y="10"/>
                    <a:pt x="4" y="8"/>
                  </a:cubicBezTo>
                  <a:cubicBezTo>
                    <a:pt x="4" y="5"/>
                    <a:pt x="6" y="2"/>
                    <a:pt x="8" y="0"/>
                  </a:cubicBezTo>
                  <a:cubicBezTo>
                    <a:pt x="190" y="0"/>
                    <a:pt x="190" y="0"/>
                    <a:pt x="190" y="0"/>
                  </a:cubicBezTo>
                  <a:cubicBezTo>
                    <a:pt x="190" y="953"/>
                    <a:pt x="190" y="953"/>
                    <a:pt x="190" y="953"/>
                  </a:cubicBezTo>
                  <a:cubicBezTo>
                    <a:pt x="8" y="953"/>
                    <a:pt x="8" y="953"/>
                    <a:pt x="8" y="953"/>
                  </a:cubicBezTo>
                  <a:cubicBezTo>
                    <a:pt x="6" y="953"/>
                    <a:pt x="4" y="952"/>
                    <a:pt x="2" y="950"/>
                  </a:cubicBezTo>
                  <a:cubicBezTo>
                    <a:pt x="1" y="949"/>
                    <a:pt x="0" y="947"/>
                    <a:pt x="0" y="944"/>
                  </a:cubicBezTo>
                  <a:cubicBezTo>
                    <a:pt x="0" y="941"/>
                    <a:pt x="1" y="939"/>
                    <a:pt x="2" y="937"/>
                  </a:cubicBezTo>
                  <a:cubicBezTo>
                    <a:pt x="4" y="935"/>
                    <a:pt x="6" y="935"/>
                    <a:pt x="8" y="935"/>
                  </a:cubicBezTo>
                  <a:cubicBezTo>
                    <a:pt x="77" y="935"/>
                    <a:pt x="77" y="935"/>
                    <a:pt x="77" y="935"/>
                  </a:cubicBezTo>
                  <a:lnTo>
                    <a:pt x="77" y="15"/>
                  </a:lnTo>
                  <a:close/>
                </a:path>
              </a:pathLst>
            </a:custGeom>
            <a:grpFill/>
            <a:ln w="9525">
              <a:noFill/>
              <a:round/>
            </a:ln>
          </p:spPr>
          <p:txBody>
            <a:bodyPr vert="horz" wrap="square" lIns="68580" tIns="34290" rIns="68580" bIns="34290" numCol="1" anchor="t" anchorCtr="0" compatLnSpc="1"/>
            <a:lstStyle/>
            <a:p>
              <a:endParaRPr lang="ko-KR" altLang="en-US" sz="2100"/>
            </a:p>
          </p:txBody>
        </p:sp>
      </p:gr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linds(horizontal)">
                                      <p:cBhvr>
                                        <p:cTn id="13" dur="500"/>
                                        <p:tgtEl>
                                          <p:spTgt spid="25"/>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50" fill="hold"/>
                                        <p:tgtEl>
                                          <p:spTgt spid="4"/>
                                        </p:tgtEl>
                                        <p:attrNameLst>
                                          <p:attrName>ppt_x</p:attrName>
                                        </p:attrNameLst>
                                      </p:cBhvr>
                                      <p:tavLst>
                                        <p:tav tm="0">
                                          <p:val>
                                            <p:strVal val="#ppt_x"/>
                                          </p:val>
                                        </p:tav>
                                        <p:tav tm="100000">
                                          <p:val>
                                            <p:strVal val="#ppt_x"/>
                                          </p:val>
                                        </p:tav>
                                      </p:tavLst>
                                    </p:anim>
                                    <p:anim calcmode="lin" valueType="num">
                                      <p:cBhvr additive="base">
                                        <p:cTn id="18" dur="25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50" fill="hold"/>
                                        <p:tgtEl>
                                          <p:spTgt spid="5"/>
                                        </p:tgtEl>
                                        <p:attrNameLst>
                                          <p:attrName>ppt_x</p:attrName>
                                        </p:attrNameLst>
                                      </p:cBhvr>
                                      <p:tavLst>
                                        <p:tav tm="0">
                                          <p:val>
                                            <p:strVal val="#ppt_x"/>
                                          </p:val>
                                        </p:tav>
                                        <p:tav tm="100000">
                                          <p:val>
                                            <p:strVal val="#ppt_x"/>
                                          </p:val>
                                        </p:tav>
                                      </p:tavLst>
                                    </p:anim>
                                    <p:anim calcmode="lin" valueType="num">
                                      <p:cBhvr additive="base">
                                        <p:cTn id="23" dur="250" fill="hold"/>
                                        <p:tgtEl>
                                          <p:spTgt spid="5"/>
                                        </p:tgtEl>
                                        <p:attrNameLst>
                                          <p:attrName>ppt_y</p:attrName>
                                        </p:attrNameLst>
                                      </p:cBhvr>
                                      <p:tavLst>
                                        <p:tav tm="0">
                                          <p:val>
                                            <p:strVal val="1+#ppt_h/2"/>
                                          </p:val>
                                        </p:tav>
                                        <p:tav tm="100000">
                                          <p:val>
                                            <p:strVal val="#ppt_y"/>
                                          </p:val>
                                        </p:tav>
                                      </p:tavLst>
                                    </p:anim>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250" fill="hold"/>
                                        <p:tgtEl>
                                          <p:spTgt spid="9"/>
                                        </p:tgtEl>
                                        <p:attrNameLst>
                                          <p:attrName>ppt_x</p:attrName>
                                        </p:attrNameLst>
                                      </p:cBhvr>
                                      <p:tavLst>
                                        <p:tav tm="0">
                                          <p:val>
                                            <p:strVal val="#ppt_x"/>
                                          </p:val>
                                        </p:tav>
                                        <p:tav tm="100000">
                                          <p:val>
                                            <p:strVal val="#ppt_x"/>
                                          </p:val>
                                        </p:tav>
                                      </p:tavLst>
                                    </p:anim>
                                    <p:anim calcmode="lin" valueType="num">
                                      <p:cBhvr additive="base">
                                        <p:cTn id="28" dur="25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2" presetClass="entr" presetSubtype="4"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250" fill="hold"/>
                                        <p:tgtEl>
                                          <p:spTgt spid="11"/>
                                        </p:tgtEl>
                                        <p:attrNameLst>
                                          <p:attrName>ppt_x</p:attrName>
                                        </p:attrNameLst>
                                      </p:cBhvr>
                                      <p:tavLst>
                                        <p:tav tm="0">
                                          <p:val>
                                            <p:strVal val="#ppt_x"/>
                                          </p:val>
                                        </p:tav>
                                        <p:tav tm="100000">
                                          <p:val>
                                            <p:strVal val="#ppt_x"/>
                                          </p:val>
                                        </p:tav>
                                      </p:tavLst>
                                    </p:anim>
                                    <p:anim calcmode="lin" valueType="num">
                                      <p:cBhvr additive="base">
                                        <p:cTn id="33" dur="25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horizontal)">
                                      <p:cBhvr>
                                        <p:cTn id="38" dur="500"/>
                                        <p:tgtEl>
                                          <p:spTgt spid="26"/>
                                        </p:tgtEl>
                                      </p:cBhvr>
                                    </p:animEffect>
                                  </p:childTnLst>
                                </p:cTn>
                              </p:par>
                            </p:childTnLst>
                          </p:cTn>
                        </p:par>
                        <p:par>
                          <p:cTn id="39" fill="hold">
                            <p:stCondLst>
                              <p:cond delay="500"/>
                            </p:stCondLst>
                            <p:childTnLst>
                              <p:par>
                                <p:cTn id="40" presetID="2" presetClass="entr" presetSubtype="4"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250" fill="hold"/>
                                        <p:tgtEl>
                                          <p:spTgt spid="6"/>
                                        </p:tgtEl>
                                        <p:attrNameLst>
                                          <p:attrName>ppt_x</p:attrName>
                                        </p:attrNameLst>
                                      </p:cBhvr>
                                      <p:tavLst>
                                        <p:tav tm="0">
                                          <p:val>
                                            <p:strVal val="#ppt_x"/>
                                          </p:val>
                                        </p:tav>
                                        <p:tav tm="100000">
                                          <p:val>
                                            <p:strVal val="#ppt_x"/>
                                          </p:val>
                                        </p:tav>
                                      </p:tavLst>
                                    </p:anim>
                                    <p:anim calcmode="lin" valueType="num">
                                      <p:cBhvr additive="base">
                                        <p:cTn id="43" dur="250" fill="hold"/>
                                        <p:tgtEl>
                                          <p:spTgt spid="6"/>
                                        </p:tgtEl>
                                        <p:attrNameLst>
                                          <p:attrName>ppt_y</p:attrName>
                                        </p:attrNameLst>
                                      </p:cBhvr>
                                      <p:tavLst>
                                        <p:tav tm="0">
                                          <p:val>
                                            <p:strVal val="1+#ppt_h/2"/>
                                          </p:val>
                                        </p:tav>
                                        <p:tav tm="100000">
                                          <p:val>
                                            <p:strVal val="#ppt_y"/>
                                          </p:val>
                                        </p:tav>
                                      </p:tavLst>
                                    </p:anim>
                                  </p:childTnLst>
                                </p:cTn>
                              </p:par>
                            </p:childTnLst>
                          </p:cTn>
                        </p:par>
                        <p:par>
                          <p:cTn id="44" fill="hold">
                            <p:stCondLst>
                              <p:cond delay="1000"/>
                            </p:stCondLst>
                            <p:childTnLst>
                              <p:par>
                                <p:cTn id="45" presetID="2" presetClass="entr" presetSubtype="4"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250" fill="hold"/>
                                        <p:tgtEl>
                                          <p:spTgt spid="12"/>
                                        </p:tgtEl>
                                        <p:attrNameLst>
                                          <p:attrName>ppt_x</p:attrName>
                                        </p:attrNameLst>
                                      </p:cBhvr>
                                      <p:tavLst>
                                        <p:tav tm="0">
                                          <p:val>
                                            <p:strVal val="#ppt_x"/>
                                          </p:val>
                                        </p:tav>
                                        <p:tav tm="100000">
                                          <p:val>
                                            <p:strVal val="#ppt_x"/>
                                          </p:val>
                                        </p:tav>
                                      </p:tavLst>
                                    </p:anim>
                                    <p:anim calcmode="lin" valueType="num">
                                      <p:cBhvr additive="base">
                                        <p:cTn id="48" dur="250" fill="hold"/>
                                        <p:tgtEl>
                                          <p:spTgt spid="12"/>
                                        </p:tgtEl>
                                        <p:attrNameLst>
                                          <p:attrName>ppt_y</p:attrName>
                                        </p:attrNameLst>
                                      </p:cBhvr>
                                      <p:tavLst>
                                        <p:tav tm="0">
                                          <p:val>
                                            <p:strVal val="1+#ppt_h/2"/>
                                          </p:val>
                                        </p:tav>
                                        <p:tav tm="100000">
                                          <p:val>
                                            <p:strVal val="#ppt_y"/>
                                          </p:val>
                                        </p:tav>
                                      </p:tavLst>
                                    </p:anim>
                                  </p:childTnLst>
                                </p:cTn>
                              </p:par>
                            </p:childTnLst>
                          </p:cTn>
                        </p:par>
                        <p:par>
                          <p:cTn id="49" fill="hold">
                            <p:stCondLst>
                              <p:cond delay="1500"/>
                            </p:stCondLst>
                            <p:childTnLst>
                              <p:par>
                                <p:cTn id="50" presetID="2" presetClass="entr" presetSubtype="4"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250" fill="hold"/>
                                        <p:tgtEl>
                                          <p:spTgt spid="13"/>
                                        </p:tgtEl>
                                        <p:attrNameLst>
                                          <p:attrName>ppt_x</p:attrName>
                                        </p:attrNameLst>
                                      </p:cBhvr>
                                      <p:tavLst>
                                        <p:tav tm="0">
                                          <p:val>
                                            <p:strVal val="#ppt_x"/>
                                          </p:val>
                                        </p:tav>
                                        <p:tav tm="100000">
                                          <p:val>
                                            <p:strVal val="#ppt_x"/>
                                          </p:val>
                                        </p:tav>
                                      </p:tavLst>
                                    </p:anim>
                                    <p:anim calcmode="lin" valueType="num">
                                      <p:cBhvr additive="base">
                                        <p:cTn id="53" dur="250" fill="hold"/>
                                        <p:tgtEl>
                                          <p:spTgt spid="13"/>
                                        </p:tgtEl>
                                        <p:attrNameLst>
                                          <p:attrName>ppt_y</p:attrName>
                                        </p:attrNameLst>
                                      </p:cBhvr>
                                      <p:tavLst>
                                        <p:tav tm="0">
                                          <p:val>
                                            <p:strVal val="1+#ppt_h/2"/>
                                          </p:val>
                                        </p:tav>
                                        <p:tav tm="100000">
                                          <p:val>
                                            <p:strVal val="#ppt_y"/>
                                          </p:val>
                                        </p:tav>
                                      </p:tavLst>
                                    </p:anim>
                                  </p:childTnLst>
                                </p:cTn>
                              </p:par>
                            </p:childTnLst>
                          </p:cTn>
                        </p:par>
                        <p:par>
                          <p:cTn id="54" fill="hold">
                            <p:stCondLst>
                              <p:cond delay="2000"/>
                            </p:stCondLst>
                            <p:childTnLst>
                              <p:par>
                                <p:cTn id="55" presetID="2" presetClass="entr" presetSubtype="4" fill="hold" nodeType="after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250" fill="hold"/>
                                        <p:tgtEl>
                                          <p:spTgt spid="14"/>
                                        </p:tgtEl>
                                        <p:attrNameLst>
                                          <p:attrName>ppt_x</p:attrName>
                                        </p:attrNameLst>
                                      </p:cBhvr>
                                      <p:tavLst>
                                        <p:tav tm="0">
                                          <p:val>
                                            <p:strVal val="#ppt_x"/>
                                          </p:val>
                                        </p:tav>
                                        <p:tav tm="100000">
                                          <p:val>
                                            <p:strVal val="#ppt_x"/>
                                          </p:val>
                                        </p:tav>
                                      </p:tavLst>
                                    </p:anim>
                                    <p:anim calcmode="lin" valueType="num">
                                      <p:cBhvr additive="base">
                                        <p:cTn id="58" dur="250" fill="hold"/>
                                        <p:tgtEl>
                                          <p:spTgt spid="14"/>
                                        </p:tgtEl>
                                        <p:attrNameLst>
                                          <p:attrName>ppt_y</p:attrName>
                                        </p:attrNameLst>
                                      </p:cBhvr>
                                      <p:tavLst>
                                        <p:tav tm="0">
                                          <p:val>
                                            <p:strVal val="1+#ppt_h/2"/>
                                          </p:val>
                                        </p:tav>
                                        <p:tav tm="100000">
                                          <p:val>
                                            <p:strVal val="#ppt_y"/>
                                          </p:val>
                                        </p:tav>
                                      </p:tavLst>
                                    </p:anim>
                                  </p:childTnLst>
                                </p:cTn>
                              </p:par>
                            </p:childTnLst>
                          </p:cTn>
                        </p:par>
                        <p:par>
                          <p:cTn id="59" fill="hold">
                            <p:stCondLst>
                              <p:cond delay="2500"/>
                            </p:stCondLst>
                            <p:childTnLst>
                              <p:par>
                                <p:cTn id="60" presetID="2" presetClass="entr" presetSubtype="4" fill="hold" grpId="0" nodeType="after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additive="base">
                                        <p:cTn id="62" dur="250" fill="hold"/>
                                        <p:tgtEl>
                                          <p:spTgt spid="7"/>
                                        </p:tgtEl>
                                        <p:attrNameLst>
                                          <p:attrName>ppt_x</p:attrName>
                                        </p:attrNameLst>
                                      </p:cBhvr>
                                      <p:tavLst>
                                        <p:tav tm="0">
                                          <p:val>
                                            <p:strVal val="#ppt_x"/>
                                          </p:val>
                                        </p:tav>
                                        <p:tav tm="100000">
                                          <p:val>
                                            <p:strVal val="#ppt_x"/>
                                          </p:val>
                                        </p:tav>
                                      </p:tavLst>
                                    </p:anim>
                                    <p:anim calcmode="lin" valueType="num">
                                      <p:cBhvr additive="base">
                                        <p:cTn id="63"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ipe(down)">
                                      <p:cBhvr>
                                        <p:cTn id="68" dur="500"/>
                                        <p:tgtEl>
                                          <p:spTgt spid="29"/>
                                        </p:tgtEl>
                                      </p:cBhvr>
                                    </p:animEffect>
                                  </p:childTnLst>
                                </p:cTn>
                              </p:par>
                            </p:childTnLst>
                          </p:cTn>
                        </p:par>
                        <p:par>
                          <p:cTn id="69" fill="hold">
                            <p:stCondLst>
                              <p:cond delay="500"/>
                            </p:stCondLst>
                            <p:childTnLst>
                              <p:par>
                                <p:cTn id="70" presetID="2" presetClass="entr" presetSubtype="4"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250" fill="hold"/>
                                        <p:tgtEl>
                                          <p:spTgt spid="15"/>
                                        </p:tgtEl>
                                        <p:attrNameLst>
                                          <p:attrName>ppt_x</p:attrName>
                                        </p:attrNameLst>
                                      </p:cBhvr>
                                      <p:tavLst>
                                        <p:tav tm="0">
                                          <p:val>
                                            <p:strVal val="#ppt_x"/>
                                          </p:val>
                                        </p:tav>
                                        <p:tav tm="100000">
                                          <p:val>
                                            <p:strVal val="#ppt_x"/>
                                          </p:val>
                                        </p:tav>
                                      </p:tavLst>
                                    </p:anim>
                                    <p:anim calcmode="lin" valueType="num">
                                      <p:cBhvr additive="base">
                                        <p:cTn id="73" dur="250" fill="hold"/>
                                        <p:tgtEl>
                                          <p:spTgt spid="15"/>
                                        </p:tgtEl>
                                        <p:attrNameLst>
                                          <p:attrName>ppt_y</p:attrName>
                                        </p:attrNameLst>
                                      </p:cBhvr>
                                      <p:tavLst>
                                        <p:tav tm="0">
                                          <p:val>
                                            <p:strVal val="1+#ppt_h/2"/>
                                          </p:val>
                                        </p:tav>
                                        <p:tav tm="100000">
                                          <p:val>
                                            <p:strVal val="#ppt_y"/>
                                          </p:val>
                                        </p:tav>
                                      </p:tavLst>
                                    </p:anim>
                                  </p:childTnLst>
                                </p:cTn>
                              </p:par>
                            </p:childTnLst>
                          </p:cTn>
                        </p:par>
                        <p:par>
                          <p:cTn id="74" fill="hold">
                            <p:stCondLst>
                              <p:cond delay="1000"/>
                            </p:stCondLst>
                            <p:childTnLst>
                              <p:par>
                                <p:cTn id="75" presetID="2" presetClass="entr" presetSubtype="4" fill="hold" grpId="0" nodeType="after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additive="base">
                                        <p:cTn id="77" dur="250" fill="hold"/>
                                        <p:tgtEl>
                                          <p:spTgt spid="16"/>
                                        </p:tgtEl>
                                        <p:attrNameLst>
                                          <p:attrName>ppt_x</p:attrName>
                                        </p:attrNameLst>
                                      </p:cBhvr>
                                      <p:tavLst>
                                        <p:tav tm="0">
                                          <p:val>
                                            <p:strVal val="#ppt_x"/>
                                          </p:val>
                                        </p:tav>
                                        <p:tav tm="100000">
                                          <p:val>
                                            <p:strVal val="#ppt_x"/>
                                          </p:val>
                                        </p:tav>
                                      </p:tavLst>
                                    </p:anim>
                                    <p:anim calcmode="lin" valueType="num">
                                      <p:cBhvr additive="base">
                                        <p:cTn id="78" dur="250" fill="hold"/>
                                        <p:tgtEl>
                                          <p:spTgt spid="16"/>
                                        </p:tgtEl>
                                        <p:attrNameLst>
                                          <p:attrName>ppt_y</p:attrName>
                                        </p:attrNameLst>
                                      </p:cBhvr>
                                      <p:tavLst>
                                        <p:tav tm="0">
                                          <p:val>
                                            <p:strVal val="1+#ppt_h/2"/>
                                          </p:val>
                                        </p:tav>
                                        <p:tav tm="100000">
                                          <p:val>
                                            <p:strVal val="#ppt_y"/>
                                          </p:val>
                                        </p:tav>
                                      </p:tavLst>
                                    </p:anim>
                                  </p:childTnLst>
                                </p:cTn>
                              </p:par>
                            </p:childTnLst>
                          </p:cTn>
                        </p:par>
                        <p:par>
                          <p:cTn id="79" fill="hold">
                            <p:stCondLst>
                              <p:cond delay="1500"/>
                            </p:stCondLst>
                            <p:childTnLst>
                              <p:par>
                                <p:cTn id="80" presetID="2" presetClass="entr" presetSubtype="4" fill="hold" nodeType="after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additive="base">
                                        <p:cTn id="82" dur="250" fill="hold"/>
                                        <p:tgtEl>
                                          <p:spTgt spid="17"/>
                                        </p:tgtEl>
                                        <p:attrNameLst>
                                          <p:attrName>ppt_x</p:attrName>
                                        </p:attrNameLst>
                                      </p:cBhvr>
                                      <p:tavLst>
                                        <p:tav tm="0">
                                          <p:val>
                                            <p:strVal val="#ppt_x"/>
                                          </p:val>
                                        </p:tav>
                                        <p:tav tm="100000">
                                          <p:val>
                                            <p:strVal val="#ppt_x"/>
                                          </p:val>
                                        </p:tav>
                                      </p:tavLst>
                                    </p:anim>
                                    <p:anim calcmode="lin" valueType="num">
                                      <p:cBhvr additive="base">
                                        <p:cTn id="83" dur="250" fill="hold"/>
                                        <p:tgtEl>
                                          <p:spTgt spid="17"/>
                                        </p:tgtEl>
                                        <p:attrNameLst>
                                          <p:attrName>ppt_y</p:attrName>
                                        </p:attrNameLst>
                                      </p:cBhvr>
                                      <p:tavLst>
                                        <p:tav tm="0">
                                          <p:val>
                                            <p:strVal val="1+#ppt_h/2"/>
                                          </p:val>
                                        </p:tav>
                                        <p:tav tm="100000">
                                          <p:val>
                                            <p:strVal val="#ppt_y"/>
                                          </p:val>
                                        </p:tav>
                                      </p:tavLst>
                                    </p:anim>
                                  </p:childTnLst>
                                </p:cTn>
                              </p:par>
                            </p:childTnLst>
                          </p:cTn>
                        </p:par>
                        <p:par>
                          <p:cTn id="84" fill="hold">
                            <p:stCondLst>
                              <p:cond delay="2000"/>
                            </p:stCondLst>
                            <p:childTnLst>
                              <p:par>
                                <p:cTn id="85" presetID="2" presetClass="entr" presetSubtype="4" fill="hold" grpId="0" nodeType="after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additive="base">
                                        <p:cTn id="87" dur="250" fill="hold"/>
                                        <p:tgtEl>
                                          <p:spTgt spid="8"/>
                                        </p:tgtEl>
                                        <p:attrNameLst>
                                          <p:attrName>ppt_x</p:attrName>
                                        </p:attrNameLst>
                                      </p:cBhvr>
                                      <p:tavLst>
                                        <p:tav tm="0">
                                          <p:val>
                                            <p:strVal val="#ppt_x"/>
                                          </p:val>
                                        </p:tav>
                                        <p:tav tm="100000">
                                          <p:val>
                                            <p:strVal val="#ppt_x"/>
                                          </p:val>
                                        </p:tav>
                                      </p:tavLst>
                                    </p:anim>
                                    <p:anim calcmode="lin" valueType="num">
                                      <p:cBhvr additive="base">
                                        <p:cTn id="88" dur="2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2" presetClass="entr" presetSubtype="4" fill="hold" nodeType="click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additive="base">
                                        <p:cTn id="93" dur="500"/>
                                        <p:tgtEl>
                                          <p:spTgt spid="27"/>
                                        </p:tgtEl>
                                        <p:attrNameLst>
                                          <p:attrName>ppt_y</p:attrName>
                                        </p:attrNameLst>
                                      </p:cBhvr>
                                      <p:tavLst>
                                        <p:tav tm="0">
                                          <p:val>
                                            <p:strVal val="#ppt_y+#ppt_h*1.125000"/>
                                          </p:val>
                                        </p:tav>
                                        <p:tav tm="100000">
                                          <p:val>
                                            <p:strVal val="#ppt_y"/>
                                          </p:val>
                                        </p:tav>
                                      </p:tavLst>
                                    </p:anim>
                                    <p:animEffect transition="in" filter="wipe(up)">
                                      <p:cBhvr>
                                        <p:cTn id="94" dur="500"/>
                                        <p:tgtEl>
                                          <p:spTgt spid="27"/>
                                        </p:tgtEl>
                                      </p:cBhvr>
                                    </p:animEffect>
                                  </p:childTnLst>
                                </p:cTn>
                              </p:par>
                            </p:childTnLst>
                          </p:cTn>
                        </p:par>
                        <p:par>
                          <p:cTn id="95" fill="hold">
                            <p:stCondLst>
                              <p:cond delay="500"/>
                            </p:stCondLst>
                            <p:childTnLst>
                              <p:par>
                                <p:cTn id="96" presetID="2" presetClass="entr" presetSubtype="4" fill="hold" grpId="0" nodeType="afterEffect">
                                  <p:stCondLst>
                                    <p:cond delay="0"/>
                                  </p:stCondLst>
                                  <p:childTnLst>
                                    <p:set>
                                      <p:cBhvr>
                                        <p:cTn id="97" dur="1" fill="hold">
                                          <p:stCondLst>
                                            <p:cond delay="0"/>
                                          </p:stCondLst>
                                        </p:cTn>
                                        <p:tgtEl>
                                          <p:spTgt spid="18"/>
                                        </p:tgtEl>
                                        <p:attrNameLst>
                                          <p:attrName>style.visibility</p:attrName>
                                        </p:attrNameLst>
                                      </p:cBhvr>
                                      <p:to>
                                        <p:strVal val="visible"/>
                                      </p:to>
                                    </p:set>
                                    <p:anim calcmode="lin" valueType="num">
                                      <p:cBhvr additive="base">
                                        <p:cTn id="98" dur="250" fill="hold"/>
                                        <p:tgtEl>
                                          <p:spTgt spid="18"/>
                                        </p:tgtEl>
                                        <p:attrNameLst>
                                          <p:attrName>ppt_x</p:attrName>
                                        </p:attrNameLst>
                                      </p:cBhvr>
                                      <p:tavLst>
                                        <p:tav tm="0">
                                          <p:val>
                                            <p:strVal val="#ppt_x"/>
                                          </p:val>
                                        </p:tav>
                                        <p:tav tm="100000">
                                          <p:val>
                                            <p:strVal val="#ppt_x"/>
                                          </p:val>
                                        </p:tav>
                                      </p:tavLst>
                                    </p:anim>
                                    <p:anim calcmode="lin" valueType="num">
                                      <p:cBhvr additive="base">
                                        <p:cTn id="99" dur="250" fill="hold"/>
                                        <p:tgtEl>
                                          <p:spTgt spid="18"/>
                                        </p:tgtEl>
                                        <p:attrNameLst>
                                          <p:attrName>ppt_y</p:attrName>
                                        </p:attrNameLst>
                                      </p:cBhvr>
                                      <p:tavLst>
                                        <p:tav tm="0">
                                          <p:val>
                                            <p:strVal val="1+#ppt_h/2"/>
                                          </p:val>
                                        </p:tav>
                                        <p:tav tm="100000">
                                          <p:val>
                                            <p:strVal val="#ppt_y"/>
                                          </p:val>
                                        </p:tav>
                                      </p:tavLst>
                                    </p:anim>
                                  </p:childTnLst>
                                </p:cTn>
                              </p:par>
                            </p:childTnLst>
                          </p:cTn>
                        </p:par>
                        <p:par>
                          <p:cTn id="100" fill="hold">
                            <p:stCondLst>
                              <p:cond delay="1000"/>
                            </p:stCondLst>
                            <p:childTnLst>
                              <p:par>
                                <p:cTn id="101" presetID="2" presetClass="entr" presetSubtype="4" fill="hold" grpId="0" nodeType="after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additive="base">
                                        <p:cTn id="103" dur="250" fill="hold"/>
                                        <p:tgtEl>
                                          <p:spTgt spid="19"/>
                                        </p:tgtEl>
                                        <p:attrNameLst>
                                          <p:attrName>ppt_x</p:attrName>
                                        </p:attrNameLst>
                                      </p:cBhvr>
                                      <p:tavLst>
                                        <p:tav tm="0">
                                          <p:val>
                                            <p:strVal val="#ppt_x"/>
                                          </p:val>
                                        </p:tav>
                                        <p:tav tm="100000">
                                          <p:val>
                                            <p:strVal val="#ppt_x"/>
                                          </p:val>
                                        </p:tav>
                                      </p:tavLst>
                                    </p:anim>
                                    <p:anim calcmode="lin" valueType="num">
                                      <p:cBhvr additive="base">
                                        <p:cTn id="104" dur="250" fill="hold"/>
                                        <p:tgtEl>
                                          <p:spTgt spid="19"/>
                                        </p:tgtEl>
                                        <p:attrNameLst>
                                          <p:attrName>ppt_y</p:attrName>
                                        </p:attrNameLst>
                                      </p:cBhvr>
                                      <p:tavLst>
                                        <p:tav tm="0">
                                          <p:val>
                                            <p:strVal val="1+#ppt_h/2"/>
                                          </p:val>
                                        </p:tav>
                                        <p:tav tm="100000">
                                          <p:val>
                                            <p:strVal val="#ppt_y"/>
                                          </p:val>
                                        </p:tav>
                                      </p:tavLst>
                                    </p:anim>
                                  </p:childTnLst>
                                </p:cTn>
                              </p:par>
                            </p:childTnLst>
                          </p:cTn>
                        </p:par>
                        <p:par>
                          <p:cTn id="105" fill="hold">
                            <p:stCondLst>
                              <p:cond delay="1500"/>
                            </p:stCondLst>
                            <p:childTnLst>
                              <p:par>
                                <p:cTn id="106" presetID="2" presetClass="entr" presetSubtype="4" fill="hold" nodeType="afterEffect">
                                  <p:stCondLst>
                                    <p:cond delay="0"/>
                                  </p:stCondLst>
                                  <p:childTnLst>
                                    <p:set>
                                      <p:cBhvr>
                                        <p:cTn id="107" dur="1" fill="hold">
                                          <p:stCondLst>
                                            <p:cond delay="0"/>
                                          </p:stCondLst>
                                        </p:cTn>
                                        <p:tgtEl>
                                          <p:spTgt spid="20"/>
                                        </p:tgtEl>
                                        <p:attrNameLst>
                                          <p:attrName>style.visibility</p:attrName>
                                        </p:attrNameLst>
                                      </p:cBhvr>
                                      <p:to>
                                        <p:strVal val="visible"/>
                                      </p:to>
                                    </p:set>
                                    <p:anim calcmode="lin" valueType="num">
                                      <p:cBhvr additive="base">
                                        <p:cTn id="108" dur="250" fill="hold"/>
                                        <p:tgtEl>
                                          <p:spTgt spid="20"/>
                                        </p:tgtEl>
                                        <p:attrNameLst>
                                          <p:attrName>ppt_x</p:attrName>
                                        </p:attrNameLst>
                                      </p:cBhvr>
                                      <p:tavLst>
                                        <p:tav tm="0">
                                          <p:val>
                                            <p:strVal val="#ppt_x"/>
                                          </p:val>
                                        </p:tav>
                                        <p:tav tm="100000">
                                          <p:val>
                                            <p:strVal val="#ppt_x"/>
                                          </p:val>
                                        </p:tav>
                                      </p:tavLst>
                                    </p:anim>
                                    <p:anim calcmode="lin" valueType="num">
                                      <p:cBhvr additive="base">
                                        <p:cTn id="109" dur="2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5" grpId="0"/>
      <p:bldP spid="6" grpId="0" bldLvl="0" animBg="1"/>
      <p:bldP spid="7" grpId="0" bldLvl="0" animBg="1"/>
      <p:bldP spid="8" grpId="0" bldLvl="0" animBg="1"/>
      <p:bldP spid="9" grpId="0"/>
      <p:bldP spid="12" grpId="0"/>
      <p:bldP spid="13" grpId="0"/>
      <p:bldP spid="15" grpId="0"/>
      <p:bldP spid="16"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8" name="图片 1"/>
          <p:cNvPicPr>
            <a:picLocks noChangeAspect="1"/>
          </p:cNvPicPr>
          <p:nvPr/>
        </p:nvPicPr>
        <p:blipFill>
          <a:blip r:embed="rId1"/>
          <a:stretch>
            <a:fillRect/>
          </a:stretch>
        </p:blipFill>
        <p:spPr>
          <a:xfrm>
            <a:off x="222136" y="1763197"/>
            <a:ext cx="4039235" cy="3431540"/>
          </a:xfrm>
          <a:prstGeom prst="rect">
            <a:avLst/>
          </a:prstGeom>
          <a:noFill/>
          <a:ln w="9525">
            <a:noFill/>
          </a:ln>
        </p:spPr>
      </p:pic>
      <p:sp>
        <p:nvSpPr>
          <p:cNvPr id="2" name="Rectangle 1"/>
          <p:cNvSpPr/>
          <p:nvPr/>
        </p:nvSpPr>
        <p:spPr>
          <a:xfrm>
            <a:off x="367189" y="72857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pic>
        <p:nvPicPr>
          <p:cNvPr id="61" name="图片 60" descr="格林鲍尔"/>
          <p:cNvPicPr>
            <a:picLocks noChangeAspect="1"/>
          </p:cNvPicPr>
          <p:nvPr/>
        </p:nvPicPr>
        <p:blipFill>
          <a:blip r:embed="rId2"/>
          <a:stretch>
            <a:fillRect/>
          </a:stretch>
        </p:blipFill>
        <p:spPr>
          <a:xfrm>
            <a:off x="6825615" y="191135"/>
            <a:ext cx="1966595" cy="405765"/>
          </a:xfrm>
          <a:prstGeom prst="rect">
            <a:avLst/>
          </a:prstGeom>
        </p:spPr>
      </p:pic>
      <p:sp>
        <p:nvSpPr>
          <p:cNvPr id="3" name="Rectangle 3"/>
          <p:cNvSpPr txBox="1">
            <a14:cpLocks xmlns:a14="http://schemas.microsoft.com/office/drawing/2010/main" noChangeArrowheads="1"/>
          </p:cNvSpPr>
          <p:nvPr/>
        </p:nvSpPr>
        <p:spPr bwMode="auto">
          <a:xfrm>
            <a:off x="375285" y="237490"/>
            <a:ext cx="3437255" cy="553998"/>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600" dirty="0">
                <a:solidFill>
                  <a:schemeClr val="tx1"/>
                </a:solidFill>
                <a:effectLst/>
                <a:latin typeface="Times New Roman" pitchFamily="18" charset="0"/>
                <a:cs typeface="Times New Roman" pitchFamily="18" charset="0"/>
              </a:rPr>
              <a:t>CAT SERIES</a:t>
            </a:r>
            <a:endParaRPr lang="en-US" altLang="ko-KR" sz="3600" dirty="0">
              <a:solidFill>
                <a:schemeClr val="tx1"/>
              </a:solidFill>
              <a:effectLst/>
              <a:latin typeface="Times New Roman" pitchFamily="18" charset="0"/>
              <a:cs typeface="Times New Roman" pitchFamily="18" charset="0"/>
            </a:endParaRPr>
          </a:p>
        </p:txBody>
      </p:sp>
      <p:sp>
        <p:nvSpPr>
          <p:cNvPr id="26662" name="文本框 43"/>
          <p:cNvSpPr/>
          <p:nvPr/>
        </p:nvSpPr>
        <p:spPr>
          <a:xfrm>
            <a:off x="5226432" y="975643"/>
            <a:ext cx="317817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eaLnBrk="1" hangingPunct="1">
              <a:lnSpc>
                <a:spcPct val="100000"/>
              </a:lnSpc>
              <a:spcBef>
                <a:spcPct val="0"/>
              </a:spcBef>
              <a:buNone/>
            </a:pPr>
            <a:r>
              <a:rPr lang="en-US" altLang="zh-CN" sz="3200" b="1" dirty="0">
                <a:solidFill>
                  <a:srgbClr val="92D050"/>
                </a:solidFill>
                <a:latin typeface="Times New Roman" pitchFamily="18" charset="0"/>
                <a:cs typeface="Times New Roman" pitchFamily="18" charset="0"/>
                <a:sym typeface="宋体" charset="-122"/>
              </a:rPr>
              <a:t>CAT Injectors</a:t>
            </a:r>
            <a:endParaRPr lang="en-US" altLang="zh-CN" sz="3200" b="1" dirty="0">
              <a:solidFill>
                <a:srgbClr val="92D050"/>
              </a:solidFill>
              <a:latin typeface="Times New Roman" pitchFamily="18" charset="0"/>
              <a:cs typeface="Times New Roman" pitchFamily="18" charset="0"/>
              <a:sym typeface="宋体" charset="-122"/>
            </a:endParaRPr>
          </a:p>
        </p:txBody>
      </p:sp>
      <p:sp>
        <p:nvSpPr>
          <p:cNvPr id="26663" name="矩形 44"/>
          <p:cNvSpPr/>
          <p:nvPr/>
        </p:nvSpPr>
        <p:spPr>
          <a:xfrm>
            <a:off x="4378670" y="1487670"/>
            <a:ext cx="4545874" cy="3046988"/>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228600" algn="just" eaLnBrk="1" latinLnBrk="0" hangingPunct="1">
              <a:lnSpc>
                <a:spcPct val="100000"/>
              </a:lnSpc>
              <a:spcBef>
                <a:spcPct val="0"/>
              </a:spcBef>
              <a:buNone/>
            </a:pP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CAT series injectors are all used for CAT engineering machinery, no passenger vehicles: 320D(C6.4), Perkins(C6.6) and C7/C9 series.</a:t>
            </a:r>
            <a:endParaRPr lang="en-US" altLang="zh-CN" sz="1200" dirty="0">
              <a:solidFill>
                <a:srgbClr val="404040"/>
              </a:solidFill>
              <a:uFillTx/>
              <a:latin typeface="Times New Roman" pitchFamily="18" charset="0"/>
              <a:ea typeface="微软雅黑" pitchFamily="34" charset="-122"/>
              <a:cs typeface="Times New Roman" pitchFamily="18" charset="0"/>
              <a:sym typeface="宋体" charset="-122"/>
            </a:endParaRPr>
          </a:p>
          <a:p>
            <a:pPr marL="0" lvl="0" indent="228600" algn="just" eaLnBrk="1" latinLnBrk="0" hangingPunct="1">
              <a:lnSpc>
                <a:spcPct val="100000"/>
              </a:lnSpc>
              <a:spcBef>
                <a:spcPct val="0"/>
              </a:spcBef>
              <a:buNone/>
            </a:pPr>
            <a:r>
              <a:rPr lang="en-US" altLang="zh-CN" sz="1200" dirty="0">
                <a:solidFill>
                  <a:srgbClr val="404040"/>
                </a:solidFill>
                <a:latin typeface="Times New Roman" pitchFamily="18" charset="0"/>
                <a:ea typeface="微软雅黑" pitchFamily="34" charset="-122"/>
                <a:cs typeface="Times New Roman" pitchFamily="18" charset="0"/>
                <a:sym typeface="宋体" charset="-122"/>
              </a:rPr>
              <a:t>In 320D and Perkins series, the new product, pioneered by the Green Power technical team who improves Bosch’s structure to apply to CAT injectors, which promotes the performance and maintenance economy of the injectors. It has been widely praised worldwide since the product came out for more than 4 years.</a:t>
            </a:r>
            <a:endParaRPr lang="en-US" altLang="zh-CN" sz="1200" dirty="0">
              <a:solidFill>
                <a:srgbClr val="404040"/>
              </a:solidFill>
              <a:latin typeface="Times New Roman" pitchFamily="18" charset="0"/>
              <a:ea typeface="微软雅黑" pitchFamily="34" charset="-122"/>
              <a:cs typeface="Times New Roman" pitchFamily="18" charset="0"/>
              <a:sym typeface="宋体" charset="-122"/>
            </a:endParaRPr>
          </a:p>
          <a:p>
            <a:pPr marL="0" lvl="0" indent="228600" algn="just" eaLnBrk="1" latinLnBrk="0" hangingPunct="1">
              <a:lnSpc>
                <a:spcPct val="100000"/>
              </a:lnSpc>
              <a:spcBef>
                <a:spcPct val="0"/>
              </a:spcBef>
              <a:buNone/>
            </a:pPr>
            <a:r>
              <a:rPr lang="en-US" altLang="zh-CN" sz="1200" dirty="0">
                <a:solidFill>
                  <a:srgbClr val="404040"/>
                </a:solidFill>
                <a:latin typeface="Times New Roman" pitchFamily="18" charset="0"/>
                <a:ea typeface="微软雅黑" pitchFamily="34" charset="-122"/>
                <a:cs typeface="Times New Roman" pitchFamily="18" charset="0"/>
                <a:sym typeface="宋体" charset="-122"/>
              </a:rPr>
              <a:t>CAT C7/C9 series of injectors are  important R&amp;D achievements of the company for 20 years, its internal structure is exactly the same as the original manufacturer. According to the customers’ demand, the company can provide all of maintenance parts. Green Power, the first domestic independent R&amp;D company, completes all parts of the independent production.</a:t>
            </a:r>
            <a:endParaRPr lang="en-US" altLang="zh-CN" sz="1200" dirty="0">
              <a:solidFill>
                <a:srgbClr val="404040"/>
              </a:solidFill>
              <a:latin typeface="Times New Roman" pitchFamily="18" charset="0"/>
              <a:ea typeface="微软雅黑" pitchFamily="34" charset="-122"/>
              <a:cs typeface="Times New Roman" pitchFamily="18" charset="0"/>
              <a:sym typeface="宋体" charset="-122"/>
            </a:endParaRPr>
          </a:p>
          <a:p>
            <a:pPr marL="0" lvl="0" indent="228600" algn="just" eaLnBrk="1" latinLnBrk="0" hangingPunct="1">
              <a:lnSpc>
                <a:spcPct val="100000"/>
              </a:lnSpc>
              <a:spcBef>
                <a:spcPct val="0"/>
              </a:spcBef>
              <a:buNone/>
            </a:pP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The company released a strategic product in 2021 :CAT 320D control valve</a:t>
            </a:r>
            <a:r>
              <a:rPr lang="en-US" altLang="zh-CN" sz="1200" b="1" dirty="0">
                <a:solidFill>
                  <a:srgbClr val="404040"/>
                </a:solidFill>
                <a:uFillTx/>
                <a:latin typeface="Times New Roman" pitchFamily="18" charset="0"/>
                <a:ea typeface="微软雅黑" pitchFamily="34" charset="-122"/>
                <a:cs typeface="Times New Roman" pitchFamily="18" charset="0"/>
                <a:sym typeface="宋体" charset="-122"/>
              </a:rPr>
              <a:t>——</a:t>
            </a: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32F61-00062, so as to adapt to the requirements of the original injector’s structure. </a:t>
            </a:r>
            <a:endParaRPr lang="zh-CN" altLang="en-US" sz="1200" dirty="0">
              <a:solidFill>
                <a:srgbClr val="404040"/>
              </a:solidFill>
              <a:uFillTx/>
              <a:latin typeface="Times New Roman" pitchFamily="18" charset="0"/>
              <a:ea typeface="微软雅黑" pitchFamily="34" charset="-122"/>
              <a:cs typeface="Times New Roman" pitchFamily="18" charset="0"/>
              <a:sym typeface="宋体" charset="-122"/>
            </a:endParaRPr>
          </a:p>
        </p:txBody>
      </p:sp>
      <p:grpSp>
        <p:nvGrpSpPr>
          <p:cNvPr id="26638" name="Group 14"/>
          <p:cNvGrpSpPr/>
          <p:nvPr/>
        </p:nvGrpSpPr>
        <p:grpSpPr>
          <a:xfrm>
            <a:off x="4293616" y="4628121"/>
            <a:ext cx="370840" cy="328930"/>
            <a:chOff x="0" y="0"/>
            <a:chExt cx="1440000" cy="1440000"/>
          </a:xfrm>
        </p:grpSpPr>
        <p:sp>
          <p:nvSpPr>
            <p:cNvPr id="13" name="矩形 32"/>
            <p:cNvSpPr/>
            <p:nvPr/>
          </p:nvSpPr>
          <p:spPr>
            <a:xfrm>
              <a:off x="0" y="0"/>
              <a:ext cx="1440000" cy="1440000"/>
            </a:xfrm>
            <a:prstGeom prst="rect">
              <a:avLst/>
            </a:prstGeom>
            <a:solidFill>
              <a:srgbClr val="8ABA37"/>
            </a:solidFill>
            <a:ln w="12700">
              <a:noFill/>
            </a:ln>
          </p:spPr>
          <p:txBody>
            <a:bodyPr anchor="ctr" anchorCtr="0"/>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algn="ctr" eaLnBrk="1" hangingPunct="1">
                <a:lnSpc>
                  <a:spcPct val="100000"/>
                </a:lnSpc>
                <a:spcBef>
                  <a:spcPct val="0"/>
                </a:spcBef>
                <a:buNone/>
              </a:pPr>
              <a:endParaRPr lang="zh-CN" altLang="zh-CN" sz="1800" dirty="0">
                <a:solidFill>
                  <a:srgbClr val="FFFFFF"/>
                </a:solidFill>
                <a:latin typeface="宋体" charset="-122"/>
                <a:sym typeface="宋体" charset="-122"/>
              </a:endParaRPr>
            </a:p>
          </p:txBody>
        </p:sp>
        <p:sp>
          <p:nvSpPr>
            <p:cNvPr id="24607" name="Freeform 7"/>
            <p:cNvSpPr>
              <a14:cpLocks xmlns:a14="http://schemas.microsoft.com/office/drawing/2010/main" noEditPoints="1"/>
            </p:cNvSpPr>
            <p:nvPr/>
          </p:nvSpPr>
          <p:spPr>
            <a:xfrm>
              <a:off x="395506" y="434224"/>
              <a:ext cx="648989" cy="571553"/>
            </a:xfrm>
            <a:custGeom>
              <a:avLst/>
              <a:gdLst>
                <a:gd name="txL" fmla="*/ 0 w 149"/>
                <a:gd name="txT" fmla="*/ 0 h 131"/>
                <a:gd name="txR" fmla="*/ 149 w 149"/>
                <a:gd name="txB" fmla="*/ 131 h 13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49" h="131">
                  <a:moveTo>
                    <a:pt x="1" y="31"/>
                  </a:moveTo>
                  <a:cubicBezTo>
                    <a:pt x="1" y="31"/>
                    <a:pt x="28" y="84"/>
                    <a:pt x="28" y="84"/>
                  </a:cubicBezTo>
                  <a:cubicBezTo>
                    <a:pt x="29" y="87"/>
                    <a:pt x="32" y="88"/>
                    <a:pt x="35" y="88"/>
                  </a:cubicBezTo>
                  <a:cubicBezTo>
                    <a:pt x="117" y="88"/>
                    <a:pt x="117" y="88"/>
                    <a:pt x="117" y="88"/>
                  </a:cubicBezTo>
                  <a:cubicBezTo>
                    <a:pt x="117" y="88"/>
                    <a:pt x="120" y="88"/>
                    <a:pt x="123" y="88"/>
                  </a:cubicBezTo>
                  <a:cubicBezTo>
                    <a:pt x="123" y="102"/>
                    <a:pt x="123" y="102"/>
                    <a:pt x="123" y="102"/>
                  </a:cubicBezTo>
                  <a:cubicBezTo>
                    <a:pt x="33" y="102"/>
                    <a:pt x="33" y="102"/>
                    <a:pt x="33" y="102"/>
                  </a:cubicBezTo>
                  <a:cubicBezTo>
                    <a:pt x="32" y="102"/>
                    <a:pt x="31" y="104"/>
                    <a:pt x="31" y="105"/>
                  </a:cubicBezTo>
                  <a:cubicBezTo>
                    <a:pt x="31" y="109"/>
                    <a:pt x="31" y="109"/>
                    <a:pt x="31" y="109"/>
                  </a:cubicBezTo>
                  <a:cubicBezTo>
                    <a:pt x="31" y="111"/>
                    <a:pt x="32" y="112"/>
                    <a:pt x="33" y="112"/>
                  </a:cubicBezTo>
                  <a:cubicBezTo>
                    <a:pt x="37" y="112"/>
                    <a:pt x="37" y="112"/>
                    <a:pt x="37" y="112"/>
                  </a:cubicBezTo>
                  <a:cubicBezTo>
                    <a:pt x="36" y="114"/>
                    <a:pt x="35" y="116"/>
                    <a:pt x="35" y="118"/>
                  </a:cubicBezTo>
                  <a:cubicBezTo>
                    <a:pt x="35" y="125"/>
                    <a:pt x="41" y="131"/>
                    <a:pt x="48" y="131"/>
                  </a:cubicBezTo>
                  <a:cubicBezTo>
                    <a:pt x="55" y="131"/>
                    <a:pt x="61" y="125"/>
                    <a:pt x="61" y="118"/>
                  </a:cubicBezTo>
                  <a:cubicBezTo>
                    <a:pt x="61" y="116"/>
                    <a:pt x="60" y="114"/>
                    <a:pt x="59" y="112"/>
                  </a:cubicBezTo>
                  <a:cubicBezTo>
                    <a:pt x="106" y="112"/>
                    <a:pt x="106" y="112"/>
                    <a:pt x="106" y="112"/>
                  </a:cubicBezTo>
                  <a:cubicBezTo>
                    <a:pt x="105" y="114"/>
                    <a:pt x="104" y="116"/>
                    <a:pt x="104" y="118"/>
                  </a:cubicBezTo>
                  <a:cubicBezTo>
                    <a:pt x="104" y="125"/>
                    <a:pt x="110" y="131"/>
                    <a:pt x="117" y="131"/>
                  </a:cubicBezTo>
                  <a:cubicBezTo>
                    <a:pt x="124" y="131"/>
                    <a:pt x="130" y="125"/>
                    <a:pt x="130" y="118"/>
                  </a:cubicBezTo>
                  <a:cubicBezTo>
                    <a:pt x="130" y="116"/>
                    <a:pt x="130" y="114"/>
                    <a:pt x="128" y="112"/>
                  </a:cubicBezTo>
                  <a:cubicBezTo>
                    <a:pt x="134" y="112"/>
                    <a:pt x="134" y="112"/>
                    <a:pt x="134" y="112"/>
                  </a:cubicBezTo>
                  <a:cubicBezTo>
                    <a:pt x="136" y="112"/>
                    <a:pt x="137" y="111"/>
                    <a:pt x="137" y="109"/>
                  </a:cubicBezTo>
                  <a:cubicBezTo>
                    <a:pt x="137" y="88"/>
                    <a:pt x="137" y="88"/>
                    <a:pt x="137" y="88"/>
                  </a:cubicBezTo>
                  <a:cubicBezTo>
                    <a:pt x="137" y="86"/>
                    <a:pt x="137" y="86"/>
                    <a:pt x="137" y="86"/>
                  </a:cubicBezTo>
                  <a:cubicBezTo>
                    <a:pt x="137" y="84"/>
                    <a:pt x="137" y="84"/>
                    <a:pt x="137" y="84"/>
                  </a:cubicBezTo>
                  <a:cubicBezTo>
                    <a:pt x="137" y="32"/>
                    <a:pt x="137" y="32"/>
                    <a:pt x="137" y="32"/>
                  </a:cubicBezTo>
                  <a:cubicBezTo>
                    <a:pt x="144" y="30"/>
                    <a:pt x="149" y="24"/>
                    <a:pt x="149" y="16"/>
                  </a:cubicBezTo>
                  <a:cubicBezTo>
                    <a:pt x="149" y="7"/>
                    <a:pt x="142" y="0"/>
                    <a:pt x="133" y="0"/>
                  </a:cubicBezTo>
                  <a:cubicBezTo>
                    <a:pt x="125" y="0"/>
                    <a:pt x="119" y="5"/>
                    <a:pt x="117" y="12"/>
                  </a:cubicBezTo>
                  <a:cubicBezTo>
                    <a:pt x="7" y="12"/>
                    <a:pt x="7" y="12"/>
                    <a:pt x="7" y="12"/>
                  </a:cubicBezTo>
                  <a:cubicBezTo>
                    <a:pt x="3" y="12"/>
                    <a:pt x="0" y="15"/>
                    <a:pt x="0" y="19"/>
                  </a:cubicBezTo>
                  <a:cubicBezTo>
                    <a:pt x="0" y="19"/>
                    <a:pt x="0" y="28"/>
                    <a:pt x="0" y="28"/>
                  </a:cubicBezTo>
                  <a:cubicBezTo>
                    <a:pt x="0" y="29"/>
                    <a:pt x="0" y="30"/>
                    <a:pt x="1" y="31"/>
                  </a:cubicBezTo>
                  <a:close/>
                  <a:moveTo>
                    <a:pt x="48" y="124"/>
                  </a:moveTo>
                  <a:cubicBezTo>
                    <a:pt x="45" y="124"/>
                    <a:pt x="42" y="121"/>
                    <a:pt x="42" y="118"/>
                  </a:cubicBezTo>
                  <a:cubicBezTo>
                    <a:pt x="42" y="115"/>
                    <a:pt x="45" y="112"/>
                    <a:pt x="48" y="112"/>
                  </a:cubicBezTo>
                  <a:cubicBezTo>
                    <a:pt x="51" y="112"/>
                    <a:pt x="54" y="115"/>
                    <a:pt x="54" y="118"/>
                  </a:cubicBezTo>
                  <a:cubicBezTo>
                    <a:pt x="54" y="121"/>
                    <a:pt x="51" y="124"/>
                    <a:pt x="48" y="124"/>
                  </a:cubicBezTo>
                  <a:close/>
                  <a:moveTo>
                    <a:pt x="117" y="124"/>
                  </a:moveTo>
                  <a:cubicBezTo>
                    <a:pt x="114" y="124"/>
                    <a:pt x="111" y="121"/>
                    <a:pt x="111" y="118"/>
                  </a:cubicBezTo>
                  <a:cubicBezTo>
                    <a:pt x="111" y="115"/>
                    <a:pt x="114" y="112"/>
                    <a:pt x="117" y="112"/>
                  </a:cubicBezTo>
                  <a:cubicBezTo>
                    <a:pt x="121" y="112"/>
                    <a:pt x="123" y="115"/>
                    <a:pt x="123" y="118"/>
                  </a:cubicBezTo>
                  <a:cubicBezTo>
                    <a:pt x="123" y="121"/>
                    <a:pt x="121" y="124"/>
                    <a:pt x="117" y="124"/>
                  </a:cubicBezTo>
                  <a:close/>
                  <a:moveTo>
                    <a:pt x="133" y="8"/>
                  </a:moveTo>
                  <a:cubicBezTo>
                    <a:pt x="137" y="8"/>
                    <a:pt x="141" y="12"/>
                    <a:pt x="141" y="16"/>
                  </a:cubicBezTo>
                  <a:cubicBezTo>
                    <a:pt x="141" y="21"/>
                    <a:pt x="137" y="24"/>
                    <a:pt x="133" y="24"/>
                  </a:cubicBezTo>
                  <a:cubicBezTo>
                    <a:pt x="129" y="24"/>
                    <a:pt x="125" y="21"/>
                    <a:pt x="125" y="16"/>
                  </a:cubicBezTo>
                  <a:cubicBezTo>
                    <a:pt x="125" y="12"/>
                    <a:pt x="129" y="8"/>
                    <a:pt x="133" y="8"/>
                  </a:cubicBezTo>
                  <a:close/>
                  <a:moveTo>
                    <a:pt x="111" y="20"/>
                  </a:moveTo>
                  <a:cubicBezTo>
                    <a:pt x="117" y="20"/>
                    <a:pt x="117" y="20"/>
                    <a:pt x="117" y="20"/>
                  </a:cubicBezTo>
                  <a:cubicBezTo>
                    <a:pt x="118" y="26"/>
                    <a:pt x="123" y="31"/>
                    <a:pt x="129" y="32"/>
                  </a:cubicBezTo>
                  <a:cubicBezTo>
                    <a:pt x="129" y="35"/>
                    <a:pt x="129" y="35"/>
                    <a:pt x="129" y="35"/>
                  </a:cubicBezTo>
                  <a:cubicBezTo>
                    <a:pt x="111" y="35"/>
                    <a:pt x="111" y="35"/>
                    <a:pt x="111" y="35"/>
                  </a:cubicBezTo>
                  <a:lnTo>
                    <a:pt x="111" y="20"/>
                  </a:lnTo>
                  <a:close/>
                  <a:moveTo>
                    <a:pt x="111" y="42"/>
                  </a:moveTo>
                  <a:cubicBezTo>
                    <a:pt x="129" y="42"/>
                    <a:pt x="129" y="42"/>
                    <a:pt x="129" y="42"/>
                  </a:cubicBezTo>
                  <a:cubicBezTo>
                    <a:pt x="129" y="58"/>
                    <a:pt x="129" y="58"/>
                    <a:pt x="129" y="58"/>
                  </a:cubicBezTo>
                  <a:cubicBezTo>
                    <a:pt x="111" y="58"/>
                    <a:pt x="111" y="58"/>
                    <a:pt x="111" y="58"/>
                  </a:cubicBezTo>
                  <a:lnTo>
                    <a:pt x="111" y="42"/>
                  </a:lnTo>
                  <a:close/>
                  <a:moveTo>
                    <a:pt x="111" y="65"/>
                  </a:moveTo>
                  <a:cubicBezTo>
                    <a:pt x="129" y="65"/>
                    <a:pt x="129" y="65"/>
                    <a:pt x="129" y="65"/>
                  </a:cubicBezTo>
                  <a:cubicBezTo>
                    <a:pt x="129" y="80"/>
                    <a:pt x="129" y="80"/>
                    <a:pt x="129" y="80"/>
                  </a:cubicBezTo>
                  <a:cubicBezTo>
                    <a:pt x="124" y="80"/>
                    <a:pt x="117" y="80"/>
                    <a:pt x="117" y="80"/>
                  </a:cubicBezTo>
                  <a:cubicBezTo>
                    <a:pt x="111" y="80"/>
                    <a:pt x="111" y="80"/>
                    <a:pt x="111" y="80"/>
                  </a:cubicBezTo>
                  <a:lnTo>
                    <a:pt x="111" y="65"/>
                  </a:lnTo>
                  <a:close/>
                  <a:moveTo>
                    <a:pt x="85" y="20"/>
                  </a:moveTo>
                  <a:cubicBezTo>
                    <a:pt x="104" y="20"/>
                    <a:pt x="104" y="20"/>
                    <a:pt x="104" y="20"/>
                  </a:cubicBezTo>
                  <a:cubicBezTo>
                    <a:pt x="104" y="35"/>
                    <a:pt x="104" y="35"/>
                    <a:pt x="104" y="35"/>
                  </a:cubicBezTo>
                  <a:cubicBezTo>
                    <a:pt x="85" y="35"/>
                    <a:pt x="85" y="35"/>
                    <a:pt x="85" y="35"/>
                  </a:cubicBezTo>
                  <a:lnTo>
                    <a:pt x="85" y="20"/>
                  </a:lnTo>
                  <a:close/>
                  <a:moveTo>
                    <a:pt x="85" y="42"/>
                  </a:moveTo>
                  <a:cubicBezTo>
                    <a:pt x="104" y="42"/>
                    <a:pt x="104" y="42"/>
                    <a:pt x="104" y="42"/>
                  </a:cubicBezTo>
                  <a:cubicBezTo>
                    <a:pt x="104" y="58"/>
                    <a:pt x="104" y="58"/>
                    <a:pt x="104" y="58"/>
                  </a:cubicBezTo>
                  <a:cubicBezTo>
                    <a:pt x="85" y="58"/>
                    <a:pt x="85" y="58"/>
                    <a:pt x="85" y="58"/>
                  </a:cubicBezTo>
                  <a:lnTo>
                    <a:pt x="85" y="42"/>
                  </a:lnTo>
                  <a:close/>
                  <a:moveTo>
                    <a:pt x="85" y="65"/>
                  </a:moveTo>
                  <a:cubicBezTo>
                    <a:pt x="104" y="65"/>
                    <a:pt x="104" y="65"/>
                    <a:pt x="104" y="65"/>
                  </a:cubicBezTo>
                  <a:cubicBezTo>
                    <a:pt x="104" y="80"/>
                    <a:pt x="104" y="80"/>
                    <a:pt x="104" y="80"/>
                  </a:cubicBezTo>
                  <a:cubicBezTo>
                    <a:pt x="85" y="80"/>
                    <a:pt x="85" y="80"/>
                    <a:pt x="85" y="80"/>
                  </a:cubicBezTo>
                  <a:lnTo>
                    <a:pt x="85" y="65"/>
                  </a:lnTo>
                  <a:close/>
                  <a:moveTo>
                    <a:pt x="59" y="20"/>
                  </a:moveTo>
                  <a:cubicBezTo>
                    <a:pt x="78" y="20"/>
                    <a:pt x="78" y="20"/>
                    <a:pt x="78" y="20"/>
                  </a:cubicBezTo>
                  <a:cubicBezTo>
                    <a:pt x="78" y="35"/>
                    <a:pt x="78" y="35"/>
                    <a:pt x="78" y="35"/>
                  </a:cubicBezTo>
                  <a:cubicBezTo>
                    <a:pt x="59" y="35"/>
                    <a:pt x="59" y="35"/>
                    <a:pt x="59" y="35"/>
                  </a:cubicBezTo>
                  <a:lnTo>
                    <a:pt x="59" y="20"/>
                  </a:lnTo>
                  <a:close/>
                  <a:moveTo>
                    <a:pt x="59" y="42"/>
                  </a:moveTo>
                  <a:cubicBezTo>
                    <a:pt x="78" y="42"/>
                    <a:pt x="78" y="42"/>
                    <a:pt x="78" y="42"/>
                  </a:cubicBezTo>
                  <a:cubicBezTo>
                    <a:pt x="78" y="58"/>
                    <a:pt x="78" y="58"/>
                    <a:pt x="78" y="58"/>
                  </a:cubicBezTo>
                  <a:cubicBezTo>
                    <a:pt x="59" y="58"/>
                    <a:pt x="59" y="58"/>
                    <a:pt x="59" y="58"/>
                  </a:cubicBezTo>
                  <a:lnTo>
                    <a:pt x="59" y="42"/>
                  </a:lnTo>
                  <a:close/>
                  <a:moveTo>
                    <a:pt x="59" y="65"/>
                  </a:moveTo>
                  <a:cubicBezTo>
                    <a:pt x="78" y="65"/>
                    <a:pt x="78" y="65"/>
                    <a:pt x="78" y="65"/>
                  </a:cubicBezTo>
                  <a:cubicBezTo>
                    <a:pt x="78" y="80"/>
                    <a:pt x="78" y="80"/>
                    <a:pt x="78" y="80"/>
                  </a:cubicBezTo>
                  <a:cubicBezTo>
                    <a:pt x="59" y="80"/>
                    <a:pt x="59" y="80"/>
                    <a:pt x="59" y="80"/>
                  </a:cubicBezTo>
                  <a:lnTo>
                    <a:pt x="59" y="65"/>
                  </a:lnTo>
                  <a:close/>
                  <a:moveTo>
                    <a:pt x="33" y="20"/>
                  </a:moveTo>
                  <a:cubicBezTo>
                    <a:pt x="52" y="20"/>
                    <a:pt x="52" y="20"/>
                    <a:pt x="52" y="20"/>
                  </a:cubicBezTo>
                  <a:cubicBezTo>
                    <a:pt x="52" y="35"/>
                    <a:pt x="52" y="35"/>
                    <a:pt x="52" y="35"/>
                  </a:cubicBezTo>
                  <a:cubicBezTo>
                    <a:pt x="33" y="35"/>
                    <a:pt x="33" y="35"/>
                    <a:pt x="33" y="35"/>
                  </a:cubicBezTo>
                  <a:lnTo>
                    <a:pt x="33" y="20"/>
                  </a:lnTo>
                  <a:close/>
                  <a:moveTo>
                    <a:pt x="33" y="42"/>
                  </a:moveTo>
                  <a:cubicBezTo>
                    <a:pt x="52" y="42"/>
                    <a:pt x="52" y="42"/>
                    <a:pt x="52" y="42"/>
                  </a:cubicBezTo>
                  <a:cubicBezTo>
                    <a:pt x="52" y="58"/>
                    <a:pt x="52" y="58"/>
                    <a:pt x="52" y="58"/>
                  </a:cubicBezTo>
                  <a:cubicBezTo>
                    <a:pt x="33" y="58"/>
                    <a:pt x="33" y="58"/>
                    <a:pt x="33" y="58"/>
                  </a:cubicBezTo>
                  <a:lnTo>
                    <a:pt x="33" y="42"/>
                  </a:lnTo>
                  <a:close/>
                  <a:moveTo>
                    <a:pt x="33" y="65"/>
                  </a:moveTo>
                  <a:cubicBezTo>
                    <a:pt x="52" y="65"/>
                    <a:pt x="52" y="65"/>
                    <a:pt x="52" y="65"/>
                  </a:cubicBezTo>
                  <a:cubicBezTo>
                    <a:pt x="52" y="80"/>
                    <a:pt x="52" y="80"/>
                    <a:pt x="52" y="80"/>
                  </a:cubicBezTo>
                  <a:cubicBezTo>
                    <a:pt x="35" y="80"/>
                    <a:pt x="35" y="80"/>
                    <a:pt x="35" y="80"/>
                  </a:cubicBezTo>
                  <a:cubicBezTo>
                    <a:pt x="35" y="79"/>
                    <a:pt x="34" y="77"/>
                    <a:pt x="33" y="74"/>
                  </a:cubicBezTo>
                  <a:lnTo>
                    <a:pt x="33" y="65"/>
                  </a:lnTo>
                  <a:close/>
                  <a:moveTo>
                    <a:pt x="26" y="58"/>
                  </a:moveTo>
                  <a:cubicBezTo>
                    <a:pt x="24" y="58"/>
                    <a:pt x="24" y="58"/>
                    <a:pt x="24" y="58"/>
                  </a:cubicBezTo>
                  <a:cubicBezTo>
                    <a:pt x="21" y="53"/>
                    <a:pt x="18" y="47"/>
                    <a:pt x="16" y="42"/>
                  </a:cubicBezTo>
                  <a:cubicBezTo>
                    <a:pt x="26" y="42"/>
                    <a:pt x="26" y="42"/>
                    <a:pt x="26" y="42"/>
                  </a:cubicBezTo>
                  <a:lnTo>
                    <a:pt x="26" y="58"/>
                  </a:lnTo>
                  <a:close/>
                  <a:moveTo>
                    <a:pt x="26" y="20"/>
                  </a:moveTo>
                  <a:cubicBezTo>
                    <a:pt x="26" y="35"/>
                    <a:pt x="26" y="35"/>
                    <a:pt x="26" y="35"/>
                  </a:cubicBezTo>
                  <a:cubicBezTo>
                    <a:pt x="12" y="35"/>
                    <a:pt x="12" y="35"/>
                    <a:pt x="12" y="35"/>
                  </a:cubicBezTo>
                  <a:cubicBezTo>
                    <a:pt x="10" y="31"/>
                    <a:pt x="9" y="28"/>
                    <a:pt x="8" y="28"/>
                  </a:cubicBezTo>
                  <a:cubicBezTo>
                    <a:pt x="8" y="27"/>
                    <a:pt x="8" y="23"/>
                    <a:pt x="8" y="20"/>
                  </a:cubicBezTo>
                  <a:lnTo>
                    <a:pt x="26" y="20"/>
                  </a:lnTo>
                  <a:close/>
                </a:path>
              </a:pathLst>
            </a:custGeom>
            <a:solidFill>
              <a:schemeClr val="bg1">
                <a:alpha val="100000"/>
              </a:schemeClr>
            </a:solidFill>
            <a:ln w="9525">
              <a:noFill/>
            </a:ln>
          </p:spPr>
          <p:txBody>
            <a:bodyPr/>
            <a:lstStyle/>
            <a:p>
              <a:endParaRPr lang="zh-CN" altLang="en-US"/>
            </a:p>
          </p:txBody>
        </p:sp>
      </p:grpSp>
      <p:sp>
        <p:nvSpPr>
          <p:cNvPr id="17" name="文本框 16"/>
          <p:cNvSpPr txBox="1"/>
          <p:nvPr/>
        </p:nvSpPr>
        <p:spPr>
          <a:xfrm>
            <a:off x="4664456" y="4561754"/>
            <a:ext cx="4394490" cy="461665"/>
          </a:xfrm>
          <a:prstGeom prst="rect">
            <a:avLst/>
          </a:prstGeom>
          <a:noFill/>
        </p:spPr>
        <p:txBody>
          <a:bodyPr wrap="square" rtlCol="0">
            <a:spAutoFit/>
          </a:bodyPr>
          <a:lstStyle/>
          <a:p>
            <a:r>
              <a:rPr lang="en-US" altLang="zh-CN" sz="1200" dirty="0">
                <a:latin typeface="Times New Roman" pitchFamily="18" charset="0"/>
                <a:cs typeface="Times New Roman" pitchFamily="18" charset="0"/>
              </a:rPr>
              <a:t>The main market:</a:t>
            </a:r>
            <a:endParaRPr lang="en-US" altLang="zh-CN" sz="1200" dirty="0">
              <a:latin typeface="Times New Roman" pitchFamily="18" charset="0"/>
              <a:cs typeface="Times New Roman" pitchFamily="18" charset="0"/>
            </a:endParaRPr>
          </a:p>
          <a:p>
            <a:r>
              <a:rPr lang="en-US" altLang="zh-CN" sz="1200" dirty="0">
                <a:latin typeface="Times New Roman" pitchFamily="18" charset="0"/>
                <a:cs typeface="Times New Roman" pitchFamily="18" charset="0"/>
              </a:rPr>
              <a:t>America (the United States, Brazil), Europe, Africa, the Middle East</a:t>
            </a:r>
            <a:endParaRPr lang="en-US" altLang="zh-CN" sz="1200" dirty="0">
              <a:latin typeface="Times New Roman" pitchFamily="18" charset="0"/>
              <a:cs typeface="Times New Roman" pitchFamily="18" charset="0"/>
            </a:endParaRPr>
          </a:p>
        </p:txBody>
      </p:sp>
      <p:sp>
        <p:nvSpPr>
          <p:cNvPr id="39" name="Rectangle 3"/>
          <p:cNvSpPr txBox="1">
            <a14:cpLocks xmlns:a14="http://schemas.microsoft.com/office/drawing/2010/main" noChangeArrowheads="1"/>
          </p:cNvSpPr>
          <p:nvPr/>
        </p:nvSpPr>
        <p:spPr bwMode="auto">
          <a:xfrm>
            <a:off x="272979" y="1026005"/>
            <a:ext cx="4472940" cy="646331"/>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marL="0" indent="0" algn="l" latinLnBrk="0">
              <a:buClr>
                <a:srgbClr val="FF8A00"/>
              </a:buClr>
              <a:buFont typeface="Arial" charset="0"/>
            </a:pPr>
            <a:r>
              <a:rPr lang="en-US" altLang="ko-KR" sz="1800" b="0" dirty="0">
                <a:solidFill>
                  <a:srgbClr val="404040"/>
                </a:solidFill>
                <a:effectLst/>
                <a:latin typeface="微软雅黑" pitchFamily="34" charset="-122"/>
                <a:ea typeface="微软雅黑" pitchFamily="34" charset="-122"/>
                <a:cs typeface="微软雅黑" pitchFamily="34" charset="-122"/>
              </a:rPr>
              <a:t>· </a:t>
            </a:r>
            <a:r>
              <a:rPr lang="en-US" altLang="ko-KR" sz="1200" b="0" dirty="0">
                <a:solidFill>
                  <a:srgbClr val="404040"/>
                </a:solidFill>
                <a:effectLst/>
                <a:latin typeface="Times New Roman" pitchFamily="18" charset="0"/>
                <a:ea typeface="微软雅黑" pitchFamily="34" charset="-122"/>
                <a:cs typeface="Times New Roman" pitchFamily="18" charset="0"/>
              </a:rPr>
              <a:t>C7 and C9 series injectors are available with all components,  320D and Perkins series injectors only offer components for Green Power structure’s except the control valve.</a:t>
            </a:r>
            <a:endParaRPr lang="zh-CN" sz="1200" b="0" dirty="0">
              <a:solidFill>
                <a:srgbClr val="404040"/>
              </a:solidFill>
              <a:effectLst/>
              <a:latin typeface="Times New Roman" pitchFamily="18" charset="0"/>
              <a:ea typeface="微软雅黑" pitchFamily="34" charset="-122"/>
              <a:cs typeface="Times New Roman" pitchFamily="18" charset="0"/>
            </a:endParaRPr>
          </a:p>
        </p:txBody>
      </p:sp>
      <p:pic>
        <p:nvPicPr>
          <p:cNvPr id="9" name="C9视频">
            <a:hlinkClick r:id="" action="ppaction://media"/>
          </p:cNvPr>
          <p:cNvPicPr/>
          <p:nvPr>
            <a:videoFile r:link="rId3"/>
            <p:extLst>
              <p:ext uri="{DAA4B4D4-6D71-4841-9C94-3DE7FCFB9230}">
                <p14:media xmlns:p14="http://schemas.microsoft.com/office/powerpoint/2010/main" r:embed="rId4"/>
              </p:ext>
            </p:extLst>
          </p:nvPr>
        </p:nvPicPr>
        <p:blipFill>
          <a:blip r:embed="rId5"/>
          <a:stretch>
            <a:fillRect/>
          </a:stretch>
        </p:blipFill>
        <p:spPr>
          <a:xfrm>
            <a:off x="387115" y="1900135"/>
            <a:ext cx="3740150" cy="2334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6662"/>
                                        </p:tgtEl>
                                        <p:attrNameLst>
                                          <p:attrName>style.visibility</p:attrName>
                                        </p:attrNameLst>
                                      </p:cBhvr>
                                      <p:to>
                                        <p:strVal val="visible"/>
                                      </p:to>
                                    </p:set>
                                    <p:animEffect filter="dissolve">
                                      <p:cBhvr>
                                        <p:cTn id="7" dur="500"/>
                                        <p:tgtEl>
                                          <p:spTgt spid="2666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663"/>
                                        </p:tgtEl>
                                        <p:attrNameLst>
                                          <p:attrName>style.visibility</p:attrName>
                                        </p:attrNameLst>
                                      </p:cBhvr>
                                      <p:to>
                                        <p:strVal val="visible"/>
                                      </p:to>
                                    </p:set>
                                    <p:animEffect filter="wipe(up)">
                                      <p:cBhvr>
                                        <p:cTn id="11" dur="650"/>
                                        <p:tgtEl>
                                          <p:spTgt spid="26663"/>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26638"/>
                                        </p:tgtEl>
                                        <p:attrNameLst>
                                          <p:attrName>style.visibility</p:attrName>
                                        </p:attrNameLst>
                                      </p:cBhvr>
                                      <p:to>
                                        <p:strVal val="visible"/>
                                      </p:to>
                                    </p:set>
                                    <p:animEffect filter="dissolve">
                                      <p:cBhvr>
                                        <p:cTn id="15" dur="500"/>
                                        <p:tgtEl>
                                          <p:spTgt spid="2663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1">
                  <p:stCondLst>
                    <p:cond delay="indefinite"/>
                  </p:stCondLst>
                </p:cTn>
                <p:tgtEl>
                  <p:spTgt spid="9"/>
                </p:tgtEl>
              </p:cMediaNode>
            </p:video>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additive="base">
                                        <p:cTn id="21" dur="1" fill="hold"/>
                                        <p:tgtEl>
                                          <p:spTgt spid="9"/>
                                        </p:tgtEl>
                                      </p:cBhvr>
                                    </p:cmd>
                                  </p:childTnLst>
                                </p:cTn>
                              </p:par>
                            </p:childTnLst>
                          </p:cTn>
                        </p:par>
                      </p:childTnLst>
                    </p:cTn>
                  </p:par>
                </p:childTnLst>
              </p:cTn>
              <p:nextCondLst>
                <p:cond evt="onClick" delay="0">
                  <p:tgtEl>
                    <p:spTgt spid="9"/>
                  </p:tgtEl>
                </p:cond>
              </p:nextCondLst>
            </p:seq>
          </p:childTnLst>
        </p:cTn>
      </p:par>
    </p:tnLst>
    <p:bldLst>
      <p:bldP spid="26662" grpId="0" bldLvl="0"/>
      <p:bldP spid="26663" grpId="0" bldLvl="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65895" y="2945782"/>
            <a:ext cx="633885" cy="368300"/>
          </a:xfrm>
          <a:prstGeom prst="rect">
            <a:avLst/>
          </a:prstGeom>
        </p:spPr>
        <p:txBody>
          <a:bodyPr wrap="square" rtlCol="0">
            <a:spAutoFit/>
          </a:bodyPr>
          <a:lstStyle/>
          <a:p>
            <a:pPr algn="ctr">
              <a:buClr>
                <a:schemeClr val="tx1">
                  <a:lumMod val="85000"/>
                  <a:lumOff val="15000"/>
                </a:schemeClr>
              </a:buClr>
              <a:buSzPct val="105000"/>
            </a:pPr>
            <a:r>
              <a:rPr lang="en-US" altLang="ko-KR" sz="1800" b="1">
                <a:solidFill>
                  <a:schemeClr val="bg1"/>
                </a:solidFill>
                <a:latin typeface="Calibri" pitchFamily="34" charset="0"/>
              </a:rPr>
              <a:t>20</a:t>
            </a:r>
            <a:r>
              <a:rPr lang="en-US" altLang="ko-KR" sz="1050" b="1">
                <a:solidFill>
                  <a:schemeClr val="bg1"/>
                </a:solidFill>
                <a:latin typeface="Calibri" pitchFamily="34" charset="0"/>
              </a:rPr>
              <a:t>%</a:t>
            </a:r>
            <a:endParaRPr lang="en-US" altLang="ko-KR" sz="1050" b="1">
              <a:solidFill>
                <a:schemeClr val="bg1"/>
              </a:solidFill>
              <a:latin typeface="Calibri" pitchFamily="34" charset="0"/>
            </a:endParaRPr>
          </a:p>
        </p:txBody>
      </p:sp>
      <p:sp>
        <p:nvSpPr>
          <p:cNvPr id="9" name="TextBox 8"/>
          <p:cNvSpPr txBox="1"/>
          <p:nvPr/>
        </p:nvSpPr>
        <p:spPr>
          <a:xfrm>
            <a:off x="2813570" y="2098057"/>
            <a:ext cx="633885" cy="321945"/>
          </a:xfrm>
          <a:prstGeom prst="rect">
            <a:avLst/>
          </a:prstGeom>
        </p:spPr>
        <p:txBody>
          <a:bodyPr wrap="square" rtlCol="0">
            <a:spAutoFit/>
          </a:bodyPr>
          <a:lstStyle/>
          <a:p>
            <a:pPr algn="ctr">
              <a:buClr>
                <a:schemeClr val="tx1">
                  <a:lumMod val="85000"/>
                  <a:lumOff val="15000"/>
                </a:schemeClr>
              </a:buClr>
              <a:buSzPct val="105000"/>
            </a:pPr>
            <a:r>
              <a:rPr lang="en-US" altLang="ko-KR" sz="1500" b="1">
                <a:solidFill>
                  <a:schemeClr val="bg1"/>
                </a:solidFill>
                <a:latin typeface="Calibri" pitchFamily="34" charset="0"/>
              </a:rPr>
              <a:t>10</a:t>
            </a:r>
            <a:r>
              <a:rPr lang="en-US" altLang="ko-KR" sz="900" b="1">
                <a:solidFill>
                  <a:schemeClr val="bg1"/>
                </a:solidFill>
                <a:latin typeface="Calibri" pitchFamily="34" charset="0"/>
              </a:rPr>
              <a:t>%</a:t>
            </a:r>
            <a:endParaRPr lang="en-US" altLang="ko-KR" sz="900" b="1">
              <a:solidFill>
                <a:schemeClr val="bg1"/>
              </a:solidFill>
              <a:latin typeface="Calibri" pitchFamily="34" charset="0"/>
            </a:endParaRPr>
          </a:p>
        </p:txBody>
      </p:sp>
      <p:pic>
        <p:nvPicPr>
          <p:cNvPr id="277" name="图片 276"/>
          <p:cNvPicPr>
            <a:picLocks noChangeAspect="1"/>
          </p:cNvPicPr>
          <p:nvPr/>
        </p:nvPicPr>
        <p:blipFill>
          <a:blip r:embed="rId1"/>
          <a:stretch>
            <a:fillRect/>
          </a:stretch>
        </p:blipFill>
        <p:spPr>
          <a:xfrm>
            <a:off x="259080" y="1170490"/>
            <a:ext cx="4730750" cy="3341370"/>
          </a:xfrm>
          <a:prstGeom prst="rect">
            <a:avLst/>
          </a:prstGeom>
        </p:spPr>
      </p:pic>
      <p:sp>
        <p:nvSpPr>
          <p:cNvPr id="278" name="Rectangle 1"/>
          <p:cNvSpPr/>
          <p:nvPr/>
        </p:nvSpPr>
        <p:spPr>
          <a:xfrm>
            <a:off x="367189" y="72857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pic>
        <p:nvPicPr>
          <p:cNvPr id="280" name="图片 279" descr="格林鲍尔"/>
          <p:cNvPicPr>
            <a:picLocks noChangeAspect="1"/>
          </p:cNvPicPr>
          <p:nvPr/>
        </p:nvPicPr>
        <p:blipFill>
          <a:blip r:embed="rId2"/>
          <a:stretch>
            <a:fillRect/>
          </a:stretch>
        </p:blipFill>
        <p:spPr>
          <a:xfrm>
            <a:off x="6825615" y="191135"/>
            <a:ext cx="1966595" cy="405765"/>
          </a:xfrm>
          <a:prstGeom prst="rect">
            <a:avLst/>
          </a:prstGeom>
        </p:spPr>
      </p:pic>
      <p:sp>
        <p:nvSpPr>
          <p:cNvPr id="281" name="Rectangle 3"/>
          <p:cNvSpPr txBox="1">
            <a14:cpLocks xmlns:a14="http://schemas.microsoft.com/office/drawing/2010/main" noChangeArrowheads="1"/>
          </p:cNvSpPr>
          <p:nvPr/>
        </p:nvSpPr>
        <p:spPr bwMode="auto">
          <a:xfrm>
            <a:off x="375285" y="237490"/>
            <a:ext cx="3437255" cy="492443"/>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200" dirty="0">
                <a:solidFill>
                  <a:schemeClr val="tx1"/>
                </a:solidFill>
                <a:effectLst/>
                <a:latin typeface="Times New Roman" pitchFamily="18" charset="0"/>
                <a:cs typeface="Times New Roman" pitchFamily="18" charset="0"/>
              </a:rPr>
              <a:t>CAT SERIES</a:t>
            </a:r>
            <a:endParaRPr lang="en-US" altLang="ko-KR" sz="3200" dirty="0">
              <a:solidFill>
                <a:schemeClr val="tx1"/>
              </a:solidFill>
              <a:effectLst/>
              <a:latin typeface="Times New Roman" pitchFamily="18" charset="0"/>
              <a:cs typeface="Times New Roman" pitchFamily="18" charset="0"/>
            </a:endParaRPr>
          </a:p>
        </p:txBody>
      </p:sp>
      <p:pic>
        <p:nvPicPr>
          <p:cNvPr id="282" name="图片 281"/>
          <p:cNvPicPr>
            <a:picLocks noChangeAspect="1"/>
          </p:cNvPicPr>
          <p:nvPr/>
        </p:nvPicPr>
        <p:blipFill>
          <a:blip r:embed="rId3"/>
          <a:stretch>
            <a:fillRect/>
          </a:stretch>
        </p:blipFill>
        <p:spPr>
          <a:xfrm>
            <a:off x="4974590" y="2183716"/>
            <a:ext cx="2162810" cy="1125855"/>
          </a:xfrm>
          <a:prstGeom prst="rect">
            <a:avLst/>
          </a:prstGeom>
        </p:spPr>
      </p:pic>
      <p:sp>
        <p:nvSpPr>
          <p:cNvPr id="283" name="文本框 282"/>
          <p:cNvSpPr txBox="1"/>
          <p:nvPr/>
        </p:nvSpPr>
        <p:spPr>
          <a:xfrm>
            <a:off x="1892300" y="4639310"/>
            <a:ext cx="1729740" cy="276999"/>
          </a:xfrm>
          <a:prstGeom prst="rect">
            <a:avLst/>
          </a:prstGeom>
          <a:noFill/>
        </p:spPr>
        <p:txBody>
          <a:bodyPr wrap="square" rtlCol="0">
            <a:spAutoFit/>
          </a:bodyPr>
          <a:lstStyle/>
          <a:p>
            <a:r>
              <a:rPr lang="en-US" altLang="zh-CN" sz="1200" dirty="0">
                <a:latin typeface="Times New Roman" pitchFamily="18" charset="0"/>
                <a:ea typeface="微软雅黑" pitchFamily="34" charset="-122"/>
                <a:cs typeface="Times New Roman" pitchFamily="18" charset="0"/>
              </a:rPr>
              <a:t>Green</a:t>
            </a:r>
            <a:r>
              <a:rPr lang="zh-CN" altLang="en-US" sz="1200" dirty="0">
                <a:latin typeface="Times New Roman" pitchFamily="18" charset="0"/>
                <a:ea typeface="微软雅黑" pitchFamily="34" charset="-122"/>
                <a:cs typeface="Times New Roman" pitchFamily="18" charset="0"/>
              </a:rPr>
              <a:t> </a:t>
            </a:r>
            <a:r>
              <a:rPr lang="en-US" altLang="zh-CN" sz="1200" dirty="0">
                <a:latin typeface="Times New Roman" pitchFamily="18" charset="0"/>
                <a:ea typeface="微软雅黑" pitchFamily="34" charset="-122"/>
                <a:cs typeface="Times New Roman" pitchFamily="18" charset="0"/>
              </a:rPr>
              <a:t>Power</a:t>
            </a:r>
            <a:r>
              <a:rPr lang="zh-CN" altLang="en-US" sz="1200" dirty="0">
                <a:latin typeface="Times New Roman" pitchFamily="18" charset="0"/>
                <a:ea typeface="微软雅黑" pitchFamily="34" charset="-122"/>
                <a:cs typeface="Times New Roman" pitchFamily="18" charset="0"/>
              </a:rPr>
              <a:t> </a:t>
            </a:r>
            <a:r>
              <a:rPr lang="en-US" altLang="zh-CN" sz="1200" dirty="0">
                <a:latin typeface="Times New Roman" pitchFamily="18" charset="0"/>
                <a:ea typeface="微软雅黑" pitchFamily="34" charset="-122"/>
                <a:cs typeface="Times New Roman" pitchFamily="18" charset="0"/>
              </a:rPr>
              <a:t>plans</a:t>
            </a:r>
            <a:endParaRPr lang="zh-CN" altLang="en-US" sz="1200" dirty="0">
              <a:latin typeface="Times New Roman" pitchFamily="18" charset="0"/>
              <a:ea typeface="微软雅黑" pitchFamily="34" charset="-122"/>
              <a:cs typeface="Times New Roman" pitchFamily="18" charset="0"/>
            </a:endParaRPr>
          </a:p>
        </p:txBody>
      </p:sp>
      <p:pic>
        <p:nvPicPr>
          <p:cNvPr id="284" name="图片 283"/>
          <p:cNvPicPr>
            <a:picLocks noChangeAspect="1"/>
          </p:cNvPicPr>
          <p:nvPr/>
        </p:nvPicPr>
        <p:blipFill>
          <a:blip r:embed="rId4"/>
          <a:stretch>
            <a:fillRect/>
          </a:stretch>
        </p:blipFill>
        <p:spPr>
          <a:xfrm>
            <a:off x="7096645" y="1889856"/>
            <a:ext cx="1639570" cy="1786890"/>
          </a:xfrm>
          <a:prstGeom prst="rect">
            <a:avLst/>
          </a:prstGeom>
        </p:spPr>
      </p:pic>
      <p:sp>
        <p:nvSpPr>
          <p:cNvPr id="285" name="文本框 284"/>
          <p:cNvSpPr txBox="1"/>
          <p:nvPr/>
        </p:nvSpPr>
        <p:spPr>
          <a:xfrm>
            <a:off x="5012454" y="1327428"/>
            <a:ext cx="3568955" cy="276999"/>
          </a:xfrm>
          <a:prstGeom prst="rect">
            <a:avLst/>
          </a:prstGeom>
          <a:noFill/>
        </p:spPr>
        <p:txBody>
          <a:bodyPr wrap="square" rtlCol="0">
            <a:spAutoFit/>
          </a:bodyPr>
          <a:lstStyle/>
          <a:p>
            <a:r>
              <a:rPr lang="en-US" altLang="zh-CN" sz="1200" dirty="0">
                <a:latin typeface="Times New Roman" pitchFamily="18" charset="0"/>
                <a:ea typeface="微软雅黑" pitchFamily="34" charset="-122"/>
                <a:cs typeface="Times New Roman" pitchFamily="18" charset="0"/>
              </a:rPr>
              <a:t>Contrast of the CAT valve and the Green Power valve</a:t>
            </a:r>
            <a:endParaRPr lang="zh-CN" altLang="en-US" sz="1200" dirty="0">
              <a:latin typeface="Times New Roman" pitchFamily="18" charset="0"/>
              <a:cs typeface="Times New Roman" pitchFamily="18" charset="0"/>
            </a:endParaRPr>
          </a:p>
        </p:txBody>
      </p:sp>
      <p:sp>
        <p:nvSpPr>
          <p:cNvPr id="2" name="文本框 1"/>
          <p:cNvSpPr txBox="1"/>
          <p:nvPr/>
        </p:nvSpPr>
        <p:spPr>
          <a:xfrm>
            <a:off x="5012454" y="4003296"/>
            <a:ext cx="4009553" cy="646331"/>
          </a:xfrm>
          <a:prstGeom prst="rect">
            <a:avLst/>
          </a:prstGeom>
          <a:noFill/>
        </p:spPr>
        <p:txBody>
          <a:bodyPr wrap="square" rtlCol="0">
            <a:spAutoFit/>
          </a:bodyPr>
          <a:lstStyle/>
          <a:p>
            <a:r>
              <a:rPr lang="en-US" altLang="zh-CN" sz="1200" dirty="0">
                <a:latin typeface="Times New Roman" pitchFamily="18" charset="0"/>
                <a:cs typeface="Times New Roman" pitchFamily="18" charset="0"/>
              </a:rPr>
              <a:t>1.Ball valve has much better robustness (facing poor fuel).</a:t>
            </a:r>
            <a:endParaRPr lang="en-US" altLang="zh-CN" sz="1200" dirty="0">
              <a:latin typeface="Times New Roman" pitchFamily="18" charset="0"/>
              <a:cs typeface="Times New Roman" pitchFamily="18" charset="0"/>
            </a:endParaRPr>
          </a:p>
          <a:p>
            <a:r>
              <a:rPr lang="en-US" altLang="zh-CN" sz="1200" dirty="0">
                <a:latin typeface="Times New Roman" pitchFamily="18" charset="0"/>
                <a:cs typeface="Times New Roman" pitchFamily="18" charset="0"/>
              </a:rPr>
              <a:t>2.Ball valve has a much longer service life.</a:t>
            </a:r>
            <a:endParaRPr lang="en-US" altLang="zh-CN" sz="1200" dirty="0">
              <a:latin typeface="Times New Roman" pitchFamily="18" charset="0"/>
              <a:cs typeface="Times New Roman" pitchFamily="18" charset="0"/>
            </a:endParaRPr>
          </a:p>
          <a:p>
            <a:r>
              <a:rPr lang="en-US" altLang="zh-CN" sz="1200" dirty="0">
                <a:latin typeface="Times New Roman" pitchFamily="18" charset="0"/>
                <a:cs typeface="Times New Roman" pitchFamily="18" charset="0"/>
              </a:rPr>
              <a:t>3.Less return fuel makes it easy to fire, especially in winter.  </a:t>
            </a:r>
            <a:endParaRPr lang="zh-CN" altLang="en-US" sz="1200" dirty="0">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rcRect r="9219"/>
          <a:stretch>
            <a:fillRect/>
          </a:stretch>
        </p:blipFill>
        <p:spPr>
          <a:xfrm>
            <a:off x="191589" y="1306686"/>
            <a:ext cx="5162550" cy="3727450"/>
          </a:xfrm>
          <a:prstGeom prst="rect">
            <a:avLst/>
          </a:prstGeom>
        </p:spPr>
      </p:pic>
      <p:sp>
        <p:nvSpPr>
          <p:cNvPr id="8" name="TextBox 7"/>
          <p:cNvSpPr txBox="1"/>
          <p:nvPr/>
        </p:nvSpPr>
        <p:spPr>
          <a:xfrm>
            <a:off x="2365895" y="2945782"/>
            <a:ext cx="633885" cy="368300"/>
          </a:xfrm>
          <a:prstGeom prst="rect">
            <a:avLst/>
          </a:prstGeom>
        </p:spPr>
        <p:txBody>
          <a:bodyPr wrap="square" rtlCol="0">
            <a:spAutoFit/>
          </a:bodyPr>
          <a:lstStyle/>
          <a:p>
            <a:pPr algn="ctr">
              <a:buClr>
                <a:schemeClr val="tx1">
                  <a:lumMod val="85000"/>
                  <a:lumOff val="15000"/>
                </a:schemeClr>
              </a:buClr>
              <a:buSzPct val="105000"/>
            </a:pPr>
            <a:r>
              <a:rPr lang="en-US" altLang="ko-KR" sz="1800" b="1">
                <a:solidFill>
                  <a:schemeClr val="bg1"/>
                </a:solidFill>
                <a:latin typeface="Calibri" pitchFamily="34" charset="0"/>
              </a:rPr>
              <a:t>20</a:t>
            </a:r>
            <a:r>
              <a:rPr lang="en-US" altLang="ko-KR" sz="1050" b="1">
                <a:solidFill>
                  <a:schemeClr val="bg1"/>
                </a:solidFill>
                <a:latin typeface="Calibri" pitchFamily="34" charset="0"/>
              </a:rPr>
              <a:t>%</a:t>
            </a:r>
            <a:endParaRPr lang="en-US" altLang="ko-KR" sz="1050" b="1">
              <a:solidFill>
                <a:schemeClr val="bg1"/>
              </a:solidFill>
              <a:latin typeface="Calibri" pitchFamily="34" charset="0"/>
            </a:endParaRPr>
          </a:p>
        </p:txBody>
      </p:sp>
      <p:sp>
        <p:nvSpPr>
          <p:cNvPr id="278" name="Rectangle 1"/>
          <p:cNvSpPr/>
          <p:nvPr/>
        </p:nvSpPr>
        <p:spPr>
          <a:xfrm>
            <a:off x="367189" y="72857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pic>
        <p:nvPicPr>
          <p:cNvPr id="280" name="图片 279" descr="格林鲍尔"/>
          <p:cNvPicPr>
            <a:picLocks noChangeAspect="1"/>
          </p:cNvPicPr>
          <p:nvPr/>
        </p:nvPicPr>
        <p:blipFill>
          <a:blip r:embed="rId2"/>
          <a:stretch>
            <a:fillRect/>
          </a:stretch>
        </p:blipFill>
        <p:spPr>
          <a:xfrm>
            <a:off x="6825615" y="191135"/>
            <a:ext cx="1966595" cy="405765"/>
          </a:xfrm>
          <a:prstGeom prst="rect">
            <a:avLst/>
          </a:prstGeom>
        </p:spPr>
      </p:pic>
      <p:sp>
        <p:nvSpPr>
          <p:cNvPr id="281" name="Rectangle 3"/>
          <p:cNvSpPr txBox="1">
            <a14:cpLocks xmlns:a14="http://schemas.microsoft.com/office/drawing/2010/main" noChangeArrowheads="1"/>
          </p:cNvSpPr>
          <p:nvPr/>
        </p:nvSpPr>
        <p:spPr bwMode="auto">
          <a:xfrm>
            <a:off x="375285" y="237490"/>
            <a:ext cx="3437255" cy="492443"/>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200" dirty="0">
                <a:solidFill>
                  <a:schemeClr val="tx1"/>
                </a:solidFill>
                <a:effectLst/>
                <a:latin typeface="Times New Roman" pitchFamily="18" charset="0"/>
                <a:cs typeface="Times New Roman" pitchFamily="18" charset="0"/>
              </a:rPr>
              <a:t>CAT SERIES</a:t>
            </a:r>
            <a:endParaRPr lang="en-US" altLang="ko-KR" sz="3200" dirty="0">
              <a:solidFill>
                <a:schemeClr val="tx1"/>
              </a:solidFill>
              <a:effectLst/>
              <a:latin typeface="Times New Roman" pitchFamily="18" charset="0"/>
              <a:cs typeface="Times New Roman" pitchFamily="18" charset="0"/>
            </a:endParaRPr>
          </a:p>
        </p:txBody>
      </p:sp>
      <p:sp>
        <p:nvSpPr>
          <p:cNvPr id="15" name="文本框 14"/>
          <p:cNvSpPr txBox="1"/>
          <p:nvPr/>
        </p:nvSpPr>
        <p:spPr>
          <a:xfrm>
            <a:off x="296504" y="998909"/>
            <a:ext cx="2810601" cy="307777"/>
          </a:xfrm>
          <a:prstGeom prst="rect">
            <a:avLst/>
          </a:prstGeom>
          <a:noFill/>
        </p:spPr>
        <p:txBody>
          <a:bodyPr wrap="square" rtlCol="0">
            <a:spAutoFit/>
          </a:bodyPr>
          <a:lstStyle/>
          <a:p>
            <a:r>
              <a:rPr lang="en-US" altLang="zh-CN" sz="1400" dirty="0">
                <a:latin typeface="Times New Roman" pitchFamily="18" charset="0"/>
                <a:ea typeface="微软雅黑" pitchFamily="34" charset="-122"/>
                <a:cs typeface="Times New Roman" pitchFamily="18" charset="0"/>
              </a:rPr>
              <a:t>Green Power performance</a:t>
            </a:r>
            <a:endParaRPr lang="zh-CN" altLang="en-US" sz="1400" dirty="0">
              <a:latin typeface="Times New Roman" pitchFamily="18" charset="0"/>
              <a:ea typeface="微软雅黑" pitchFamily="34" charset="-122"/>
              <a:cs typeface="Times New Roman" pitchFamily="18" charset="0"/>
            </a:endParaRPr>
          </a:p>
        </p:txBody>
      </p:sp>
      <p:sp>
        <p:nvSpPr>
          <p:cNvPr id="5" name="文本框 4"/>
          <p:cNvSpPr txBox="1"/>
          <p:nvPr/>
        </p:nvSpPr>
        <p:spPr>
          <a:xfrm>
            <a:off x="5506580" y="997227"/>
            <a:ext cx="3309620" cy="1200329"/>
          </a:xfrm>
          <a:prstGeom prst="rect">
            <a:avLst/>
          </a:prstGeom>
          <a:noFill/>
        </p:spPr>
        <p:txBody>
          <a:bodyPr wrap="square" rtlCol="0">
            <a:spAutoFit/>
          </a:bodyPr>
          <a:lstStyle/>
          <a:p>
            <a:r>
              <a:rPr lang="en-US" altLang="zh-CN" sz="1200" dirty="0">
                <a:solidFill>
                  <a:srgbClr val="002060"/>
                </a:solidFill>
                <a:latin typeface="Times New Roman" pitchFamily="18" charset="0"/>
                <a:ea typeface="微软雅黑" pitchFamily="34" charset="-122"/>
                <a:cs typeface="Times New Roman" pitchFamily="18" charset="0"/>
                <a:sym typeface="+mn-ea"/>
              </a:rPr>
              <a:t>The test bench tests the main injection, emission, idle speed and pre-injection amount, which are only representative oil amounts in the work of the injector. During the development stage of the injector, we measure tens of thousands of fuel quantities to form a map.</a:t>
            </a:r>
            <a:endParaRPr lang="zh-CN" altLang="en-US" sz="1200" dirty="0">
              <a:latin typeface="微软雅黑" pitchFamily="34" charset="-122"/>
              <a:ea typeface="微软雅黑" pitchFamily="34" charset="-122"/>
              <a:cs typeface="微软雅黑" pitchFamily="34" charset="-122"/>
            </a:endParaRPr>
          </a:p>
        </p:txBody>
      </p:sp>
      <p:sp>
        <p:nvSpPr>
          <p:cNvPr id="241" name=" 241"/>
          <p:cNvSpPr/>
          <p:nvPr/>
        </p:nvSpPr>
        <p:spPr>
          <a:xfrm>
            <a:off x="5160332" y="1042526"/>
            <a:ext cx="323215" cy="26416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pic>
        <p:nvPicPr>
          <p:cNvPr id="6" name="图片 5"/>
          <p:cNvPicPr>
            <a:picLocks noChangeAspect="1"/>
          </p:cNvPicPr>
          <p:nvPr/>
        </p:nvPicPr>
        <p:blipFill>
          <a:blip r:embed="rId3"/>
          <a:srcRect l="8027"/>
          <a:stretch>
            <a:fillRect/>
          </a:stretch>
        </p:blipFill>
        <p:spPr>
          <a:xfrm>
            <a:off x="5506580" y="2181225"/>
            <a:ext cx="3404870" cy="296227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365895" y="2945782"/>
            <a:ext cx="633885" cy="368300"/>
          </a:xfrm>
          <a:prstGeom prst="rect">
            <a:avLst/>
          </a:prstGeom>
        </p:spPr>
        <p:txBody>
          <a:bodyPr wrap="square" rtlCol="0">
            <a:spAutoFit/>
          </a:bodyPr>
          <a:lstStyle/>
          <a:p>
            <a:pPr algn="ctr">
              <a:buClr>
                <a:schemeClr val="tx1">
                  <a:lumMod val="85000"/>
                  <a:lumOff val="15000"/>
                </a:schemeClr>
              </a:buClr>
              <a:buSzPct val="105000"/>
            </a:pPr>
            <a:r>
              <a:rPr lang="en-US" altLang="ko-KR" sz="1800" b="1">
                <a:solidFill>
                  <a:schemeClr val="bg1"/>
                </a:solidFill>
                <a:latin typeface="Calibri" pitchFamily="34" charset="0"/>
              </a:rPr>
              <a:t>20</a:t>
            </a:r>
            <a:r>
              <a:rPr lang="en-US" altLang="ko-KR" sz="1050" b="1">
                <a:solidFill>
                  <a:schemeClr val="bg1"/>
                </a:solidFill>
                <a:latin typeface="Calibri" pitchFamily="34" charset="0"/>
              </a:rPr>
              <a:t>%</a:t>
            </a:r>
            <a:endParaRPr lang="en-US" altLang="ko-KR" sz="1050" b="1">
              <a:solidFill>
                <a:schemeClr val="bg1"/>
              </a:solidFill>
              <a:latin typeface="Calibri" pitchFamily="34" charset="0"/>
            </a:endParaRPr>
          </a:p>
        </p:txBody>
      </p:sp>
      <p:sp>
        <p:nvSpPr>
          <p:cNvPr id="278" name="Rectangle 1"/>
          <p:cNvSpPr/>
          <p:nvPr/>
        </p:nvSpPr>
        <p:spPr>
          <a:xfrm>
            <a:off x="367189" y="72857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pic>
        <p:nvPicPr>
          <p:cNvPr id="280" name="图片 279" descr="格林鲍尔"/>
          <p:cNvPicPr>
            <a:picLocks noChangeAspect="1"/>
          </p:cNvPicPr>
          <p:nvPr/>
        </p:nvPicPr>
        <p:blipFill>
          <a:blip r:embed="rId1"/>
          <a:stretch>
            <a:fillRect/>
          </a:stretch>
        </p:blipFill>
        <p:spPr>
          <a:xfrm>
            <a:off x="6825615" y="191135"/>
            <a:ext cx="1966595" cy="405765"/>
          </a:xfrm>
          <a:prstGeom prst="rect">
            <a:avLst/>
          </a:prstGeom>
        </p:spPr>
      </p:pic>
      <p:sp>
        <p:nvSpPr>
          <p:cNvPr id="281" name="Rectangle 3"/>
          <p:cNvSpPr txBox="1">
            <a14:cpLocks xmlns:a14="http://schemas.microsoft.com/office/drawing/2010/main" noChangeArrowheads="1"/>
          </p:cNvSpPr>
          <p:nvPr/>
        </p:nvSpPr>
        <p:spPr bwMode="auto">
          <a:xfrm>
            <a:off x="375285" y="237490"/>
            <a:ext cx="3437255" cy="492443"/>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200" dirty="0">
                <a:solidFill>
                  <a:schemeClr val="tx1"/>
                </a:solidFill>
                <a:effectLst/>
                <a:latin typeface="Times New Roman" pitchFamily="18" charset="0"/>
                <a:cs typeface="Times New Roman" pitchFamily="18" charset="0"/>
              </a:rPr>
              <a:t>CAT SERIES</a:t>
            </a:r>
            <a:endParaRPr lang="en-US" altLang="ko-KR" sz="3200" dirty="0">
              <a:solidFill>
                <a:schemeClr val="tx1"/>
              </a:solidFill>
              <a:effectLst/>
              <a:latin typeface="Times New Roman" pitchFamily="18" charset="0"/>
              <a:cs typeface="Times New Roman" pitchFamily="18" charset="0"/>
            </a:endParaRPr>
          </a:p>
        </p:txBody>
      </p:sp>
      <p:sp>
        <p:nvSpPr>
          <p:cNvPr id="15" name="文本框 14"/>
          <p:cNvSpPr txBox="1"/>
          <p:nvPr/>
        </p:nvSpPr>
        <p:spPr>
          <a:xfrm>
            <a:off x="324485" y="1030605"/>
            <a:ext cx="2753124" cy="307777"/>
          </a:xfrm>
          <a:prstGeom prst="rect">
            <a:avLst/>
          </a:prstGeom>
          <a:noFill/>
        </p:spPr>
        <p:txBody>
          <a:bodyPr wrap="square" rtlCol="0">
            <a:spAutoFit/>
          </a:bodyPr>
          <a:lstStyle/>
          <a:p>
            <a:r>
              <a:rPr lang="en-US" altLang="zh-CN" sz="1400" dirty="0">
                <a:latin typeface="Times New Roman" pitchFamily="18" charset="0"/>
                <a:ea typeface="微软雅黑" pitchFamily="34" charset="-122"/>
                <a:cs typeface="Times New Roman" pitchFamily="18" charset="0"/>
              </a:rPr>
              <a:t>Green Power performance</a:t>
            </a:r>
            <a:endParaRPr lang="zh-CN" altLang="en-US" sz="1400" dirty="0">
              <a:latin typeface="Times New Roman" pitchFamily="18" charset="0"/>
              <a:ea typeface="微软雅黑" pitchFamily="34" charset="-122"/>
              <a:cs typeface="Times New Roman" pitchFamily="18" charset="0"/>
            </a:endParaRPr>
          </a:p>
        </p:txBody>
      </p:sp>
      <p:pic>
        <p:nvPicPr>
          <p:cNvPr id="3" name="图片 2"/>
          <p:cNvPicPr>
            <a:picLocks noChangeAspect="1"/>
          </p:cNvPicPr>
          <p:nvPr/>
        </p:nvPicPr>
        <p:blipFill>
          <a:blip r:embed="rId2"/>
          <a:stretch>
            <a:fillRect/>
          </a:stretch>
        </p:blipFill>
        <p:spPr>
          <a:xfrm>
            <a:off x="1429820" y="1370078"/>
            <a:ext cx="5767070" cy="374269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Rectangle 1"/>
          <p:cNvSpPr/>
          <p:nvPr/>
        </p:nvSpPr>
        <p:spPr>
          <a:xfrm>
            <a:off x="-26035" y="2632075"/>
            <a:ext cx="9170035" cy="2511425"/>
          </a:xfrm>
          <a:prstGeom prst="rect">
            <a:avLst/>
          </a:prstGeom>
          <a:solidFill>
            <a:srgbClr val="8AB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03605" y="1560830"/>
            <a:ext cx="1600200" cy="1600200"/>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Box 10"/>
          <p:cNvSpPr txBox="1">
            <a14:cpLocks xmlns:a14="http://schemas.microsoft.com/office/drawing/2010/main" noChangeArrowheads="1"/>
          </p:cNvSpPr>
          <p:nvPr/>
        </p:nvSpPr>
        <p:spPr bwMode="auto">
          <a:xfrm>
            <a:off x="888365" y="3314700"/>
            <a:ext cx="1615440" cy="445770"/>
          </a:xfrm>
          <a:prstGeom prst="rect">
            <a:avLst/>
          </a:prstGeom>
          <a:noFill/>
          <a:ln w="9525">
            <a:noFill/>
            <a:miter lim="800000"/>
          </a:ln>
        </p:spPr>
        <p:txBody>
          <a:bodyPr wrap="square" lIns="45720" tIns="22860" rIns="45720" bIns="22860">
            <a:spAutoFit/>
          </a:bodyPr>
          <a:lstStyle/>
          <a:p>
            <a:pPr defTabSz="1088390"/>
            <a:r>
              <a:rPr lang="en-US" sz="1400" b="1" dirty="0">
                <a:solidFill>
                  <a:schemeClr val="bg1"/>
                </a:solidFill>
                <a:latin typeface="Times New Roman" pitchFamily="18" charset="0"/>
                <a:ea typeface="Open Sans" pitchFamily="34" charset="0"/>
                <a:cs typeface="Times New Roman" pitchFamily="18" charset="0"/>
              </a:rPr>
              <a:t>32F61-00062</a:t>
            </a:r>
            <a:endParaRPr lang="en-US" sz="1400" b="1" dirty="0">
              <a:solidFill>
                <a:schemeClr val="bg1"/>
              </a:solidFill>
              <a:latin typeface="Times New Roman" pitchFamily="18" charset="0"/>
              <a:ea typeface="Open Sans" pitchFamily="34" charset="0"/>
              <a:cs typeface="Times New Roman" pitchFamily="18" charset="0"/>
            </a:endParaRPr>
          </a:p>
          <a:p>
            <a:pPr defTabSz="1088390"/>
            <a:r>
              <a:rPr lang="en-US" altLang="zh-CN" sz="1200" dirty="0">
                <a:solidFill>
                  <a:schemeClr val="bg1"/>
                </a:solidFill>
                <a:latin typeface="Times New Roman" pitchFamily="18" charset="0"/>
                <a:ea typeface="宋体" charset="-122"/>
                <a:cs typeface="Times New Roman" pitchFamily="18" charset="0"/>
              </a:rPr>
              <a:t>Engineering machinery</a:t>
            </a:r>
            <a:endParaRPr lang="zh-CN" altLang="en-US" sz="1200" dirty="0">
              <a:solidFill>
                <a:schemeClr val="bg1"/>
              </a:solidFill>
              <a:latin typeface="Times New Roman" pitchFamily="18" charset="0"/>
              <a:ea typeface="宋体" charset="-122"/>
              <a:cs typeface="Times New Roman" pitchFamily="18" charset="0"/>
            </a:endParaRPr>
          </a:p>
        </p:txBody>
      </p:sp>
      <p:sp>
        <p:nvSpPr>
          <p:cNvPr id="6" name="Rectangle 5"/>
          <p:cNvSpPr/>
          <p:nvPr/>
        </p:nvSpPr>
        <p:spPr>
          <a:xfrm>
            <a:off x="3641090" y="1560830"/>
            <a:ext cx="1600200" cy="1600200"/>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294120" y="1548765"/>
            <a:ext cx="1600200" cy="1600200"/>
          </a:xfrm>
          <a:prstGeom prst="rect">
            <a:avLst/>
          </a:prstGeom>
          <a:solidFill>
            <a:schemeClr val="bg1">
              <a:lumMod val="5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Box 10"/>
          <p:cNvSpPr txBox="1">
            <a14:cpLocks xmlns:a14="http://schemas.microsoft.com/office/drawing/2010/main" noChangeArrowheads="1"/>
          </p:cNvSpPr>
          <p:nvPr/>
        </p:nvSpPr>
        <p:spPr bwMode="auto">
          <a:xfrm>
            <a:off x="883285" y="3833832"/>
            <a:ext cx="1828564" cy="1177245"/>
          </a:xfrm>
          <a:prstGeom prst="rect">
            <a:avLst/>
          </a:prstGeom>
          <a:noFill/>
          <a:ln w="9525">
            <a:noFill/>
            <a:miter lim="800000"/>
          </a:ln>
        </p:spPr>
        <p:txBody>
          <a:bodyPr wrap="square" lIns="45720" tIns="22860" rIns="45720" bIns="22860">
            <a:spAutoFit/>
          </a:bodyPr>
          <a:lstStyle/>
          <a:p>
            <a:pPr defTabSz="1088390"/>
            <a:r>
              <a:rPr lang="en-US" altLang="zh-CN" sz="1050" dirty="0">
                <a:solidFill>
                  <a:schemeClr val="bg1"/>
                </a:solidFill>
                <a:latin typeface="Times New Roman" pitchFamily="18" charset="0"/>
                <a:ea typeface="宋体" charset="-122"/>
                <a:cs typeface="Times New Roman" pitchFamily="18" charset="0"/>
              </a:rPr>
              <a:t>used for injectors: </a:t>
            </a:r>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Open Sans" pitchFamily="34" charset="0"/>
                <a:ea typeface="宋体" charset="-122"/>
                <a:cs typeface="Open Sans" pitchFamily="34" charset="0"/>
              </a:rPr>
              <a:t>C6.4/C6.6 PERKINS</a:t>
            </a:r>
            <a:endParaRPr lang="en-US" altLang="zh-CN" sz="1050" dirty="0">
              <a:solidFill>
                <a:schemeClr val="bg1"/>
              </a:solidFill>
              <a:latin typeface="Open Sans" pitchFamily="34" charset="0"/>
              <a:ea typeface="宋体" charset="-122"/>
              <a:cs typeface="Open Sans" pitchFamily="34" charset="0"/>
            </a:endParaRPr>
          </a:p>
          <a:p>
            <a:pPr defTabSz="1088390"/>
            <a:endParaRPr lang="en-US" sz="1050" dirty="0">
              <a:solidFill>
                <a:schemeClr val="bg1"/>
              </a:solidFill>
              <a:latin typeface="Open Sans" pitchFamily="34" charset="0"/>
              <a:ea typeface="Open Sans" pitchFamily="34" charset="0"/>
              <a:cs typeface="Open Sans" pitchFamily="34" charset="0"/>
            </a:endParaRPr>
          </a:p>
          <a:p>
            <a:pPr defTabSz="1088390"/>
            <a:r>
              <a:rPr lang="en-US" altLang="zh-CN" sz="1050" dirty="0">
                <a:solidFill>
                  <a:schemeClr val="bg1"/>
                </a:solidFill>
                <a:latin typeface="Times New Roman" pitchFamily="18" charset="0"/>
                <a:ea typeface="宋体" charset="-122"/>
                <a:cs typeface="Times New Roman" pitchFamily="18" charset="0"/>
              </a:rPr>
              <a:t>Best-selling markets:</a:t>
            </a:r>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Times New Roman" pitchFamily="18" charset="0"/>
                <a:ea typeface="宋体" charset="-122"/>
                <a:cs typeface="Times New Roman" pitchFamily="18" charset="0"/>
              </a:rPr>
              <a:t>America, Europe, the Middle East and all of customers using CAT engineering machinery</a:t>
            </a:r>
            <a:endParaRPr lang="zh-CN" altLang="en-US" sz="1050" dirty="0">
              <a:solidFill>
                <a:schemeClr val="bg1"/>
              </a:solidFill>
              <a:latin typeface="Open Sans" pitchFamily="34" charset="0"/>
              <a:ea typeface="宋体" charset="-122"/>
              <a:cs typeface="Open Sans" pitchFamily="34" charset="0"/>
            </a:endParaRPr>
          </a:p>
        </p:txBody>
      </p:sp>
      <p:cxnSp>
        <p:nvCxnSpPr>
          <p:cNvPr id="11" name="Straight Connector 10"/>
          <p:cNvCxnSpPr/>
          <p:nvPr/>
        </p:nvCxnSpPr>
        <p:spPr>
          <a:xfrm>
            <a:off x="903605" y="3771900"/>
            <a:ext cx="1600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Box 10"/>
          <p:cNvSpPr txBox="1">
            <a14:cpLocks xmlns:a14="http://schemas.microsoft.com/office/drawing/2010/main" noChangeArrowheads="1"/>
          </p:cNvSpPr>
          <p:nvPr/>
        </p:nvSpPr>
        <p:spPr bwMode="auto">
          <a:xfrm>
            <a:off x="3613150" y="3305175"/>
            <a:ext cx="2165858" cy="446276"/>
          </a:xfrm>
          <a:prstGeom prst="rect">
            <a:avLst/>
          </a:prstGeom>
          <a:noFill/>
          <a:ln w="9525">
            <a:noFill/>
            <a:miter lim="800000"/>
          </a:ln>
        </p:spPr>
        <p:txBody>
          <a:bodyPr wrap="square" lIns="45720" tIns="22860" rIns="45720" bIns="22860">
            <a:spAutoFit/>
          </a:bodyPr>
          <a:lstStyle/>
          <a:p>
            <a:pPr defTabSz="1088390"/>
            <a:r>
              <a:rPr lang="en-US" sz="1400" b="1" dirty="0">
                <a:solidFill>
                  <a:schemeClr val="bg1"/>
                </a:solidFill>
                <a:latin typeface="Times New Roman" pitchFamily="18" charset="0"/>
                <a:ea typeface="Open Sans" pitchFamily="34" charset="0"/>
                <a:cs typeface="Times New Roman" pitchFamily="18" charset="0"/>
              </a:rPr>
              <a:t>326-4700 </a:t>
            </a:r>
            <a:r>
              <a:rPr lang="en-US" sz="1400" b="1" dirty="0">
                <a:solidFill>
                  <a:schemeClr val="bg1"/>
                </a:solidFill>
                <a:latin typeface="Times New Roman" pitchFamily="18" charset="0"/>
                <a:ea typeface="宋体" charset="-122"/>
                <a:cs typeface="Times New Roman" pitchFamily="18" charset="0"/>
              </a:rPr>
              <a:t>(</a:t>
            </a:r>
            <a:r>
              <a:rPr lang="en-US" altLang="zh-CN" sz="1400" b="1" dirty="0">
                <a:solidFill>
                  <a:schemeClr val="bg1"/>
                </a:solidFill>
                <a:latin typeface="Times New Roman" pitchFamily="18" charset="0"/>
                <a:ea typeface="宋体" charset="-122"/>
                <a:cs typeface="Times New Roman" pitchFamily="18" charset="0"/>
              </a:rPr>
              <a:t>Bosch structure)</a:t>
            </a:r>
            <a:endParaRPr lang="en-US" sz="1400" b="1" dirty="0">
              <a:solidFill>
                <a:schemeClr val="bg1"/>
              </a:solidFill>
              <a:latin typeface="Times New Roman" pitchFamily="18" charset="0"/>
              <a:ea typeface="Open Sans" pitchFamily="34" charset="0"/>
              <a:cs typeface="Times New Roman" pitchFamily="18" charset="0"/>
            </a:endParaRPr>
          </a:p>
          <a:p>
            <a:pPr defTabSz="1088390"/>
            <a:r>
              <a:rPr lang="en-US" altLang="zh-CN" sz="1200" dirty="0">
                <a:solidFill>
                  <a:schemeClr val="bg1"/>
                </a:solidFill>
                <a:latin typeface="Times New Roman" pitchFamily="18" charset="0"/>
                <a:ea typeface="宋体" charset="-122"/>
                <a:cs typeface="Times New Roman" pitchFamily="18" charset="0"/>
              </a:rPr>
              <a:t>Engineering machinery</a:t>
            </a:r>
            <a:endParaRPr lang="zh-CN" altLang="en-US" sz="1200" dirty="0">
              <a:solidFill>
                <a:schemeClr val="bg1"/>
              </a:solidFill>
              <a:latin typeface="Times New Roman" pitchFamily="18" charset="0"/>
              <a:ea typeface="宋体" charset="-122"/>
              <a:cs typeface="Times New Roman" pitchFamily="18" charset="0"/>
            </a:endParaRPr>
          </a:p>
        </p:txBody>
      </p:sp>
      <p:sp>
        <p:nvSpPr>
          <p:cNvPr id="13" name="Text Box 10"/>
          <p:cNvSpPr txBox="1">
            <a14:cpLocks xmlns:a14="http://schemas.microsoft.com/office/drawing/2010/main" noChangeArrowheads="1"/>
          </p:cNvSpPr>
          <p:nvPr/>
        </p:nvSpPr>
        <p:spPr bwMode="auto">
          <a:xfrm>
            <a:off x="3608069" y="3833832"/>
            <a:ext cx="1828563" cy="1177245"/>
          </a:xfrm>
          <a:prstGeom prst="rect">
            <a:avLst/>
          </a:prstGeom>
          <a:noFill/>
          <a:ln w="9525">
            <a:noFill/>
            <a:miter lim="800000"/>
          </a:ln>
        </p:spPr>
        <p:txBody>
          <a:bodyPr wrap="square" lIns="45720" tIns="22860" rIns="45720" bIns="22860">
            <a:spAutoFit/>
          </a:bodyPr>
          <a:lstStyle/>
          <a:p>
            <a:pPr defTabSz="1088390"/>
            <a:r>
              <a:rPr lang="en-US" altLang="zh-CN" sz="1050" dirty="0">
                <a:solidFill>
                  <a:schemeClr val="bg1"/>
                </a:solidFill>
                <a:latin typeface="Times New Roman" pitchFamily="18" charset="0"/>
                <a:ea typeface="宋体" charset="-122"/>
                <a:cs typeface="Times New Roman" pitchFamily="18" charset="0"/>
              </a:rPr>
              <a:t>used for injectors: </a:t>
            </a:r>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Open Sans" pitchFamily="34" charset="0"/>
                <a:ea typeface="宋体" charset="-122"/>
                <a:cs typeface="Open Sans" pitchFamily="34" charset="0"/>
              </a:rPr>
              <a:t>CAT 320D C6.4</a:t>
            </a:r>
            <a:endParaRPr lang="en-US" altLang="zh-CN" sz="1050" dirty="0">
              <a:solidFill>
                <a:schemeClr val="bg1"/>
              </a:solidFill>
              <a:latin typeface="Open Sans" pitchFamily="34" charset="0"/>
              <a:ea typeface="宋体" charset="-122"/>
              <a:cs typeface="Open Sans" pitchFamily="34" charset="0"/>
            </a:endParaRPr>
          </a:p>
          <a:p>
            <a:pPr defTabSz="1088390"/>
            <a:endParaRPr lang="en-US" altLang="zh-CN" sz="1050" dirty="0">
              <a:solidFill>
                <a:schemeClr val="bg1"/>
              </a:solidFill>
              <a:latin typeface="Open Sans" pitchFamily="34" charset="0"/>
              <a:ea typeface="宋体" charset="-122"/>
              <a:cs typeface="Open Sans" pitchFamily="34" charset="0"/>
            </a:endParaRPr>
          </a:p>
          <a:p>
            <a:pPr defTabSz="1088390"/>
            <a:r>
              <a:rPr lang="en-US" altLang="zh-CN" sz="1050" dirty="0">
                <a:solidFill>
                  <a:schemeClr val="bg1"/>
                </a:solidFill>
                <a:latin typeface="Times New Roman" pitchFamily="18" charset="0"/>
                <a:ea typeface="宋体" charset="-122"/>
                <a:cs typeface="Times New Roman" pitchFamily="18" charset="0"/>
              </a:rPr>
              <a:t>Best-selling markets:</a:t>
            </a:r>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Times New Roman" pitchFamily="18" charset="0"/>
                <a:ea typeface="宋体" charset="-122"/>
                <a:cs typeface="Times New Roman" pitchFamily="18" charset="0"/>
              </a:rPr>
              <a:t>America, Europe, the Middle East and all of customers using CAT engineering machinery</a:t>
            </a:r>
            <a:endParaRPr lang="zh-CN" altLang="en-US" sz="1050" dirty="0">
              <a:solidFill>
                <a:schemeClr val="bg1"/>
              </a:solidFill>
              <a:latin typeface="Open Sans" pitchFamily="34" charset="0"/>
              <a:ea typeface="宋体" charset="-122"/>
              <a:cs typeface="Open Sans" pitchFamily="34" charset="0"/>
            </a:endParaRPr>
          </a:p>
        </p:txBody>
      </p:sp>
      <p:cxnSp>
        <p:nvCxnSpPr>
          <p:cNvPr id="14" name="Straight Connector 13"/>
          <p:cNvCxnSpPr/>
          <p:nvPr/>
        </p:nvCxnSpPr>
        <p:spPr>
          <a:xfrm>
            <a:off x="3641090" y="3771900"/>
            <a:ext cx="1600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Box 10"/>
          <p:cNvSpPr txBox="1">
            <a14:cpLocks xmlns:a14="http://schemas.microsoft.com/office/drawing/2010/main" noChangeArrowheads="1"/>
          </p:cNvSpPr>
          <p:nvPr/>
        </p:nvSpPr>
        <p:spPr bwMode="auto">
          <a:xfrm>
            <a:off x="6299200" y="3286935"/>
            <a:ext cx="1615440" cy="445770"/>
          </a:xfrm>
          <a:prstGeom prst="rect">
            <a:avLst/>
          </a:prstGeom>
          <a:noFill/>
          <a:ln w="9525">
            <a:noFill/>
            <a:miter lim="800000"/>
          </a:ln>
        </p:spPr>
        <p:txBody>
          <a:bodyPr wrap="square" lIns="45720" tIns="22860" rIns="45720" bIns="22860">
            <a:spAutoFit/>
          </a:bodyPr>
          <a:lstStyle/>
          <a:p>
            <a:pPr defTabSz="1088390"/>
            <a:r>
              <a:rPr lang="en-US" sz="1400" b="1" dirty="0">
                <a:solidFill>
                  <a:schemeClr val="bg1"/>
                </a:solidFill>
                <a:latin typeface="Times New Roman" pitchFamily="18" charset="0"/>
                <a:ea typeface="Open Sans" pitchFamily="34" charset="0"/>
                <a:cs typeface="Times New Roman" pitchFamily="18" charset="0"/>
              </a:rPr>
              <a:t>C7/C9</a:t>
            </a:r>
            <a:endParaRPr lang="en-US" sz="1400" b="1" dirty="0">
              <a:solidFill>
                <a:schemeClr val="bg1"/>
              </a:solidFill>
              <a:latin typeface="Times New Roman" pitchFamily="18" charset="0"/>
              <a:ea typeface="Open Sans" pitchFamily="34" charset="0"/>
              <a:cs typeface="Times New Roman" pitchFamily="18" charset="0"/>
            </a:endParaRPr>
          </a:p>
          <a:p>
            <a:pPr defTabSz="1088390"/>
            <a:r>
              <a:rPr lang="en-US" altLang="zh-CN" sz="1200" dirty="0">
                <a:solidFill>
                  <a:schemeClr val="bg1"/>
                </a:solidFill>
                <a:latin typeface="Times New Roman" pitchFamily="18" charset="0"/>
                <a:ea typeface="宋体" charset="-122"/>
                <a:cs typeface="Times New Roman" pitchFamily="18" charset="0"/>
              </a:rPr>
              <a:t>Engineering machinery</a:t>
            </a:r>
            <a:endParaRPr lang="zh-CN" altLang="en-US" sz="1200" dirty="0">
              <a:solidFill>
                <a:schemeClr val="bg1"/>
              </a:solidFill>
              <a:latin typeface="Times New Roman" pitchFamily="18" charset="0"/>
              <a:ea typeface="宋体" charset="-122"/>
              <a:cs typeface="Times New Roman" pitchFamily="18" charset="0"/>
            </a:endParaRPr>
          </a:p>
        </p:txBody>
      </p:sp>
      <p:sp>
        <p:nvSpPr>
          <p:cNvPr id="16" name="Text Box 10"/>
          <p:cNvSpPr txBox="1">
            <a14:cpLocks xmlns:a14="http://schemas.microsoft.com/office/drawing/2010/main" noChangeArrowheads="1"/>
          </p:cNvSpPr>
          <p:nvPr/>
        </p:nvSpPr>
        <p:spPr bwMode="auto">
          <a:xfrm>
            <a:off x="6294119" y="3781891"/>
            <a:ext cx="1757825" cy="1177245"/>
          </a:xfrm>
          <a:prstGeom prst="rect">
            <a:avLst/>
          </a:prstGeom>
          <a:noFill/>
          <a:ln w="9525">
            <a:noFill/>
            <a:miter lim="800000"/>
          </a:ln>
        </p:spPr>
        <p:txBody>
          <a:bodyPr wrap="square" lIns="45720" tIns="22860" rIns="45720" bIns="22860">
            <a:spAutoFit/>
          </a:bodyPr>
          <a:lstStyle/>
          <a:p>
            <a:pPr defTabSz="1088390"/>
            <a:r>
              <a:rPr lang="en-US" altLang="zh-CN" sz="1050" dirty="0">
                <a:solidFill>
                  <a:schemeClr val="bg1"/>
                </a:solidFill>
                <a:latin typeface="Times New Roman" pitchFamily="18" charset="0"/>
                <a:ea typeface="宋体" charset="-122"/>
                <a:cs typeface="Times New Roman" pitchFamily="18" charset="0"/>
              </a:rPr>
              <a:t>used for injectors: </a:t>
            </a:r>
            <a:endParaRPr lang="en-US" altLang="zh-CN" sz="1050" dirty="0">
              <a:solidFill>
                <a:schemeClr val="bg1"/>
              </a:solidFill>
              <a:latin typeface="Times New Roman" pitchFamily="18" charset="0"/>
              <a:ea typeface="宋体" charset="-122"/>
              <a:cs typeface="Times New Roman" pitchFamily="18" charset="0"/>
            </a:endParaRPr>
          </a:p>
          <a:p>
            <a:pPr defTabSz="1088390"/>
            <a:r>
              <a:rPr lang="en-US" sz="1050" dirty="0">
                <a:solidFill>
                  <a:schemeClr val="bg1"/>
                </a:solidFill>
                <a:latin typeface="Open Sans" pitchFamily="34" charset="0"/>
                <a:ea typeface="宋体" charset="-122"/>
                <a:cs typeface="Open Sans" pitchFamily="34" charset="0"/>
                <a:sym typeface="+mn-ea"/>
              </a:rPr>
              <a:t>CAT 336D</a:t>
            </a:r>
            <a:endParaRPr lang="en-US" altLang="zh-CN" sz="1050" dirty="0">
              <a:solidFill>
                <a:schemeClr val="bg1"/>
              </a:solidFill>
              <a:latin typeface="Open Sans" pitchFamily="34" charset="0"/>
              <a:ea typeface="宋体" charset="-122"/>
              <a:cs typeface="Open Sans" pitchFamily="34" charset="0"/>
            </a:endParaRPr>
          </a:p>
          <a:p>
            <a:pPr defTabSz="1088390"/>
            <a:endParaRPr lang="en-US" sz="1050" dirty="0">
              <a:solidFill>
                <a:schemeClr val="bg1"/>
              </a:solidFill>
              <a:latin typeface="Open Sans" pitchFamily="34" charset="0"/>
              <a:ea typeface="Open Sans" pitchFamily="34" charset="0"/>
              <a:cs typeface="Open Sans" pitchFamily="34" charset="0"/>
            </a:endParaRPr>
          </a:p>
          <a:p>
            <a:pPr defTabSz="1088390"/>
            <a:r>
              <a:rPr lang="en-US" altLang="zh-CN" sz="1050" dirty="0">
                <a:solidFill>
                  <a:schemeClr val="bg1"/>
                </a:solidFill>
                <a:latin typeface="Times New Roman" pitchFamily="18" charset="0"/>
                <a:ea typeface="宋体" charset="-122"/>
                <a:cs typeface="Times New Roman" pitchFamily="18" charset="0"/>
              </a:rPr>
              <a:t>Best-selling markets:</a:t>
            </a:r>
            <a:endParaRPr lang="en-US" altLang="zh-CN" sz="1050" dirty="0">
              <a:solidFill>
                <a:schemeClr val="bg1"/>
              </a:solidFill>
              <a:latin typeface="Times New Roman" pitchFamily="18" charset="0"/>
              <a:ea typeface="宋体" charset="-122"/>
              <a:cs typeface="Times New Roman" pitchFamily="18" charset="0"/>
            </a:endParaRPr>
          </a:p>
          <a:p>
            <a:pPr defTabSz="1088390"/>
            <a:r>
              <a:rPr lang="en-US" altLang="zh-CN" sz="1050" dirty="0">
                <a:solidFill>
                  <a:schemeClr val="bg1"/>
                </a:solidFill>
                <a:latin typeface="Times New Roman" pitchFamily="18" charset="0"/>
                <a:ea typeface="宋体" charset="-122"/>
                <a:cs typeface="Times New Roman" pitchFamily="18" charset="0"/>
              </a:rPr>
              <a:t>America, Europe, the Middle East and all of customers using CAT engineering machinery</a:t>
            </a:r>
            <a:endParaRPr lang="zh-CN" altLang="en-US" sz="1050" dirty="0">
              <a:solidFill>
                <a:schemeClr val="bg1"/>
              </a:solidFill>
              <a:latin typeface="Open Sans" pitchFamily="34" charset="0"/>
              <a:ea typeface="宋体" charset="-122"/>
              <a:cs typeface="Open Sans" pitchFamily="34" charset="0"/>
            </a:endParaRPr>
          </a:p>
        </p:txBody>
      </p:sp>
      <p:cxnSp>
        <p:nvCxnSpPr>
          <p:cNvPr id="17" name="Straight Connector 16"/>
          <p:cNvCxnSpPr/>
          <p:nvPr/>
        </p:nvCxnSpPr>
        <p:spPr>
          <a:xfrm>
            <a:off x="6314440" y="3760470"/>
            <a:ext cx="16002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1"/>
          <p:cNvSpPr/>
          <p:nvPr/>
        </p:nvSpPr>
        <p:spPr>
          <a:xfrm>
            <a:off x="359569" y="72095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22" name="Rectangle 3"/>
          <p:cNvSpPr txBox="1">
            <a14:cpLocks xmlns:a14="http://schemas.microsoft.com/office/drawing/2010/main" noChangeArrowheads="1"/>
          </p:cNvSpPr>
          <p:nvPr/>
        </p:nvSpPr>
        <p:spPr bwMode="auto">
          <a:xfrm>
            <a:off x="375285" y="237490"/>
            <a:ext cx="3437255" cy="492443"/>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200" dirty="0">
                <a:solidFill>
                  <a:schemeClr val="tx1"/>
                </a:solidFill>
                <a:effectLst/>
                <a:latin typeface="Times New Roman" pitchFamily="18" charset="0"/>
                <a:cs typeface="Times New Roman" pitchFamily="18" charset="0"/>
              </a:rPr>
              <a:t>CAT SERIES</a:t>
            </a:r>
            <a:endParaRPr lang="en-US" altLang="ko-KR" sz="3200" dirty="0">
              <a:solidFill>
                <a:schemeClr val="tx1"/>
              </a:solidFill>
              <a:effectLst/>
              <a:latin typeface="Times New Roman" pitchFamily="18" charset="0"/>
              <a:cs typeface="Times New Roman" pitchFamily="18" charset="0"/>
            </a:endParaRPr>
          </a:p>
        </p:txBody>
      </p:sp>
      <p:pic>
        <p:nvPicPr>
          <p:cNvPr id="61" name="图片 60" descr="格林鲍尔"/>
          <p:cNvPicPr>
            <a:picLocks noChangeAspect="1"/>
          </p:cNvPicPr>
          <p:nvPr/>
        </p:nvPicPr>
        <p:blipFill>
          <a:blip r:embed="rId1"/>
          <a:stretch>
            <a:fillRect/>
          </a:stretch>
        </p:blipFill>
        <p:spPr>
          <a:xfrm>
            <a:off x="6825615" y="191135"/>
            <a:ext cx="1966595" cy="405765"/>
          </a:xfrm>
          <a:prstGeom prst="rect">
            <a:avLst/>
          </a:prstGeom>
        </p:spPr>
      </p:pic>
      <p:sp>
        <p:nvSpPr>
          <p:cNvPr id="31" name="speed"/>
          <p:cNvSpPr txBox="1">
            <a14:cpLocks xmlns:a14="http://schemas.microsoft.com/office/drawing/2010/main" noChangeArrowheads="1"/>
          </p:cNvSpPr>
          <p:nvPr/>
        </p:nvSpPr>
        <p:spPr bwMode="auto">
          <a:xfrm>
            <a:off x="2222538" y="1112635"/>
            <a:ext cx="4437305" cy="249299"/>
          </a:xfrm>
          <a:prstGeom prst="rect">
            <a:avLst/>
          </a:prstGeom>
          <a:noFill/>
          <a:scene3d>
            <a:camera prst="orthographicFront">
              <a:rot lat="0" lon="0" rev="0"/>
            </a:camera>
            <a:lightRig rig="threePt" dir="t"/>
          </a:scene3d>
          <a:sp3d prstMaterial="matte">
            <a:bevelT w="1270" h="1270"/>
          </a:sp3d>
        </p:spPr>
        <p:txBody>
          <a:bodyPr wrap="none" lIns="0" tIns="0" rIns="0" bIns="0" anchor="t" anchorCtr="0">
            <a:spAutoFit/>
          </a:bodyPr>
          <a:lstStyle>
            <a:defPPr>
              <a:defRPr lang="ko-KR"/>
            </a:defPPr>
            <a:lvl1pPr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1pPr>
            <a:lvl2pPr marL="4572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2pPr>
            <a:lvl3pPr marL="9144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3pPr>
            <a:lvl4pPr marL="13716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4pPr>
            <a:lvl5pPr marL="1828800" algn="l" rtl="0" fontAlgn="base" latinLnBrk="1">
              <a:spcBef>
                <a:spcPct val="0"/>
              </a:spcBef>
              <a:spcAft>
                <a:spcPct val="0"/>
              </a:spcAft>
              <a:defRPr kumimoji="1" kern="1200">
                <a:solidFill>
                  <a:schemeClr val="tx1"/>
                </a:solidFill>
                <a:latin typeface="Gulim" pitchFamily="50" charset="-127"/>
                <a:ea typeface="Gulim" pitchFamily="50" charset="-127"/>
                <a:cs typeface="+mn-cs"/>
              </a:defRPr>
            </a:lvl5pPr>
            <a:lvl6pPr marL="2286000" algn="l" defTabSz="914400" rtl="0" eaLnBrk="1" latinLnBrk="1" hangingPunct="1">
              <a:defRPr kumimoji="1" kern="1200">
                <a:solidFill>
                  <a:schemeClr val="tx1"/>
                </a:solidFill>
                <a:latin typeface="Gulim" pitchFamily="50" charset="-127"/>
                <a:ea typeface="Gulim" pitchFamily="50" charset="-127"/>
                <a:cs typeface="+mn-cs"/>
              </a:defRPr>
            </a:lvl6pPr>
            <a:lvl7pPr marL="2743200" algn="l" defTabSz="914400" rtl="0" eaLnBrk="1" latinLnBrk="1" hangingPunct="1">
              <a:defRPr kumimoji="1" kern="1200">
                <a:solidFill>
                  <a:schemeClr val="tx1"/>
                </a:solidFill>
                <a:latin typeface="Gulim" pitchFamily="50" charset="-127"/>
                <a:ea typeface="Gulim" pitchFamily="50" charset="-127"/>
                <a:cs typeface="+mn-cs"/>
              </a:defRPr>
            </a:lvl7pPr>
            <a:lvl8pPr marL="3200400" algn="l" defTabSz="914400" rtl="0" eaLnBrk="1" latinLnBrk="1" hangingPunct="1">
              <a:defRPr kumimoji="1" kern="1200">
                <a:solidFill>
                  <a:schemeClr val="tx1"/>
                </a:solidFill>
                <a:latin typeface="Gulim" pitchFamily="50" charset="-127"/>
                <a:ea typeface="Gulim" pitchFamily="50" charset="-127"/>
                <a:cs typeface="+mn-cs"/>
              </a:defRPr>
            </a:lvl8pPr>
            <a:lvl9pPr marL="3657600" algn="l" defTabSz="914400" rtl="0" eaLnBrk="1" latinLnBrk="1" hangingPunct="1">
              <a:defRPr kumimoji="1" kern="1200">
                <a:solidFill>
                  <a:schemeClr val="tx1"/>
                </a:solidFill>
                <a:latin typeface="Gulim" pitchFamily="50" charset="-127"/>
                <a:ea typeface="Gulim" pitchFamily="50" charset="-127"/>
                <a:cs typeface="+mn-cs"/>
              </a:defRPr>
            </a:lvl9pPr>
          </a:lstStyle>
          <a:p>
            <a:pPr algn="ctr" latinLnBrk="0">
              <a:lnSpc>
                <a:spcPct val="90000"/>
              </a:lnSpc>
              <a:buClr>
                <a:prstClr val="white"/>
              </a:buClr>
              <a:defRPr/>
            </a:pPr>
            <a:r>
              <a:rPr lang="en-US" altLang="zh-CN" sz="1800" b="1" dirty="0">
                <a:solidFill>
                  <a:srgbClr val="8ABA37"/>
                </a:solidFill>
                <a:latin typeface="Times New Roman" pitchFamily="18" charset="0"/>
                <a:ea typeface="宋体" charset="-122"/>
                <a:cs typeface="Times New Roman" pitchFamily="18" charset="0"/>
              </a:rPr>
              <a:t>CAT injector components best-selling models</a:t>
            </a:r>
            <a:endParaRPr lang="zh-CN" altLang="en-US" sz="1800" b="1" dirty="0">
              <a:solidFill>
                <a:srgbClr val="8ABA37"/>
              </a:solidFill>
              <a:latin typeface="Times New Roman" pitchFamily="18" charset="0"/>
              <a:ea typeface="宋体" charset="-122"/>
              <a:cs typeface="Times New Roman" pitchFamily="18" charset="0"/>
            </a:endParaRPr>
          </a:p>
        </p:txBody>
      </p:sp>
      <p:pic>
        <p:nvPicPr>
          <p:cNvPr id="3" name="图片 2" descr="0ae913e146449d7b68543dfe4efb20d"/>
          <p:cNvPicPr>
            <a:picLocks noChangeAspect="1"/>
          </p:cNvPicPr>
          <p:nvPr/>
        </p:nvPicPr>
        <p:blipFill>
          <a:blip r:embed="rId2"/>
          <a:srcRect l="9018" r="8120"/>
          <a:stretch>
            <a:fillRect/>
          </a:stretch>
        </p:blipFill>
        <p:spPr>
          <a:xfrm>
            <a:off x="951865" y="1615440"/>
            <a:ext cx="1494155" cy="1490345"/>
          </a:xfrm>
          <a:prstGeom prst="rect">
            <a:avLst/>
          </a:prstGeom>
        </p:spPr>
      </p:pic>
      <p:pic>
        <p:nvPicPr>
          <p:cNvPr id="21" name="图片 20" descr="IMG_6639"/>
          <p:cNvPicPr>
            <a:picLocks noChangeAspect="1"/>
          </p:cNvPicPr>
          <p:nvPr/>
        </p:nvPicPr>
        <p:blipFill>
          <a:blip r:embed="rId3"/>
          <a:srcRect l="4443" r="6911"/>
          <a:stretch>
            <a:fillRect/>
          </a:stretch>
        </p:blipFill>
        <p:spPr>
          <a:xfrm>
            <a:off x="3696335" y="1616710"/>
            <a:ext cx="1491615" cy="1487805"/>
          </a:xfrm>
          <a:prstGeom prst="rect">
            <a:avLst/>
          </a:prstGeom>
        </p:spPr>
      </p:pic>
      <p:pic>
        <p:nvPicPr>
          <p:cNvPr id="24" name="图片 23" descr="IMG_0676"/>
          <p:cNvPicPr>
            <a:picLocks noChangeAspect="1"/>
          </p:cNvPicPr>
          <p:nvPr/>
        </p:nvPicPr>
        <p:blipFill>
          <a:blip r:embed="rId4"/>
          <a:stretch>
            <a:fillRect/>
          </a:stretch>
        </p:blipFill>
        <p:spPr>
          <a:xfrm>
            <a:off x="6350000" y="1599565"/>
            <a:ext cx="1480820" cy="1496060"/>
          </a:xfrm>
          <a:prstGeom prst="rect">
            <a:avLst/>
          </a:prstGeom>
        </p:spPr>
      </p:pic>
      <p:grpSp>
        <p:nvGrpSpPr>
          <p:cNvPr id="25" name="Group 6"/>
          <p:cNvGrpSpPr/>
          <p:nvPr/>
        </p:nvGrpSpPr>
        <p:grpSpPr>
          <a:xfrm>
            <a:off x="1987163" y="1042089"/>
            <a:ext cx="4934299" cy="386080"/>
            <a:chOff x="6241217" y="2285958"/>
            <a:chExt cx="5510673" cy="858846"/>
          </a:xfrm>
          <a:solidFill>
            <a:srgbClr val="92D050"/>
          </a:solidFill>
        </p:grpSpPr>
        <p:sp>
          <p:nvSpPr>
            <p:cNvPr id="26" name="Freeform 5"/>
            <p:cNvSpPr/>
            <p:nvPr/>
          </p:nvSpPr>
          <p:spPr bwMode="auto">
            <a:xfrm>
              <a:off x="6241217" y="2285958"/>
              <a:ext cx="133523" cy="858846"/>
            </a:xfrm>
            <a:custGeom>
              <a:avLst/>
              <a:gdLst/>
              <a:ahLst/>
              <a:cxnLst>
                <a:cxn ang="0">
                  <a:pos x="0" y="0"/>
                </a:cxn>
                <a:cxn ang="0">
                  <a:pos x="179" y="0"/>
                </a:cxn>
                <a:cxn ang="0">
                  <a:pos x="185" y="2"/>
                </a:cxn>
                <a:cxn ang="0">
                  <a:pos x="186" y="7"/>
                </a:cxn>
                <a:cxn ang="0">
                  <a:pos x="185" y="13"/>
                </a:cxn>
                <a:cxn ang="0">
                  <a:pos x="179" y="15"/>
                </a:cxn>
                <a:cxn ang="0">
                  <a:pos x="114" y="15"/>
                </a:cxn>
                <a:cxn ang="0">
                  <a:pos x="114" y="935"/>
                </a:cxn>
                <a:cxn ang="0">
                  <a:pos x="179" y="935"/>
                </a:cxn>
                <a:cxn ang="0">
                  <a:pos x="183" y="936"/>
                </a:cxn>
                <a:cxn ang="0">
                  <a:pos x="185" y="943"/>
                </a:cxn>
                <a:cxn ang="0">
                  <a:pos x="179" y="953"/>
                </a:cxn>
                <a:cxn ang="0">
                  <a:pos x="0" y="953"/>
                </a:cxn>
                <a:cxn ang="0">
                  <a:pos x="0" y="0"/>
                </a:cxn>
              </a:cxnLst>
              <a:rect l="0" t="0" r="r" b="b"/>
              <a:pathLst>
                <a:path w="186" h="953">
                  <a:moveTo>
                    <a:pt x="0" y="0"/>
                  </a:moveTo>
                  <a:cubicBezTo>
                    <a:pt x="179" y="0"/>
                    <a:pt x="179" y="0"/>
                    <a:pt x="179" y="0"/>
                  </a:cubicBezTo>
                  <a:cubicBezTo>
                    <a:pt x="182" y="0"/>
                    <a:pt x="183" y="1"/>
                    <a:pt x="185" y="2"/>
                  </a:cubicBezTo>
                  <a:cubicBezTo>
                    <a:pt x="186" y="3"/>
                    <a:pt x="186" y="5"/>
                    <a:pt x="186" y="7"/>
                  </a:cubicBezTo>
                  <a:cubicBezTo>
                    <a:pt x="186" y="10"/>
                    <a:pt x="186" y="12"/>
                    <a:pt x="185" y="13"/>
                  </a:cubicBezTo>
                  <a:cubicBezTo>
                    <a:pt x="183" y="15"/>
                    <a:pt x="182" y="15"/>
                    <a:pt x="179" y="15"/>
                  </a:cubicBezTo>
                  <a:cubicBezTo>
                    <a:pt x="114" y="15"/>
                    <a:pt x="114" y="15"/>
                    <a:pt x="114" y="15"/>
                  </a:cubicBezTo>
                  <a:cubicBezTo>
                    <a:pt x="114" y="935"/>
                    <a:pt x="114" y="935"/>
                    <a:pt x="114" y="935"/>
                  </a:cubicBezTo>
                  <a:cubicBezTo>
                    <a:pt x="179" y="935"/>
                    <a:pt x="179" y="935"/>
                    <a:pt x="179" y="935"/>
                  </a:cubicBezTo>
                  <a:cubicBezTo>
                    <a:pt x="183" y="936"/>
                    <a:pt x="183" y="936"/>
                    <a:pt x="183" y="936"/>
                  </a:cubicBezTo>
                  <a:cubicBezTo>
                    <a:pt x="184" y="938"/>
                    <a:pt x="185" y="940"/>
                    <a:pt x="185" y="943"/>
                  </a:cubicBezTo>
                  <a:cubicBezTo>
                    <a:pt x="185" y="947"/>
                    <a:pt x="183" y="950"/>
                    <a:pt x="179" y="953"/>
                  </a:cubicBezTo>
                  <a:cubicBezTo>
                    <a:pt x="0" y="953"/>
                    <a:pt x="0" y="953"/>
                    <a:pt x="0" y="953"/>
                  </a:cubicBezTo>
                  <a:lnTo>
                    <a:pt x="0" y="0"/>
                  </a:lnTo>
                  <a:close/>
                </a:path>
              </a:pathLst>
            </a:custGeom>
            <a:grpFill/>
            <a:ln w="9525">
              <a:noFill/>
              <a:round/>
            </a:ln>
          </p:spPr>
          <p:txBody>
            <a:bodyPr vert="horz" wrap="square" lIns="68580" tIns="34290" rIns="68580" bIns="34290" numCol="1" anchor="t" anchorCtr="0" compatLnSpc="1"/>
            <a:lstStyle/>
            <a:p>
              <a:endParaRPr lang="ko-KR" altLang="en-US" sz="2100"/>
            </a:p>
          </p:txBody>
        </p:sp>
        <p:sp>
          <p:nvSpPr>
            <p:cNvPr id="27" name="Freeform 8"/>
            <p:cNvSpPr/>
            <p:nvPr/>
          </p:nvSpPr>
          <p:spPr bwMode="auto">
            <a:xfrm>
              <a:off x="11615567" y="2285958"/>
              <a:ext cx="136323" cy="858846"/>
            </a:xfrm>
            <a:custGeom>
              <a:avLst/>
              <a:gdLst/>
              <a:ahLst/>
              <a:cxnLst>
                <a:cxn ang="0">
                  <a:pos x="77" y="15"/>
                </a:cxn>
                <a:cxn ang="0">
                  <a:pos x="8" y="15"/>
                </a:cxn>
                <a:cxn ang="0">
                  <a:pos x="4" y="8"/>
                </a:cxn>
                <a:cxn ang="0">
                  <a:pos x="8" y="0"/>
                </a:cxn>
                <a:cxn ang="0">
                  <a:pos x="190" y="0"/>
                </a:cxn>
                <a:cxn ang="0">
                  <a:pos x="190" y="953"/>
                </a:cxn>
                <a:cxn ang="0">
                  <a:pos x="8" y="953"/>
                </a:cxn>
                <a:cxn ang="0">
                  <a:pos x="2" y="950"/>
                </a:cxn>
                <a:cxn ang="0">
                  <a:pos x="0" y="944"/>
                </a:cxn>
                <a:cxn ang="0">
                  <a:pos x="2" y="937"/>
                </a:cxn>
                <a:cxn ang="0">
                  <a:pos x="8" y="935"/>
                </a:cxn>
                <a:cxn ang="0">
                  <a:pos x="77" y="935"/>
                </a:cxn>
                <a:cxn ang="0">
                  <a:pos x="77" y="15"/>
                </a:cxn>
              </a:cxnLst>
              <a:rect l="0" t="0" r="r" b="b"/>
              <a:pathLst>
                <a:path w="190" h="953">
                  <a:moveTo>
                    <a:pt x="77" y="15"/>
                  </a:moveTo>
                  <a:cubicBezTo>
                    <a:pt x="8" y="15"/>
                    <a:pt x="8" y="15"/>
                    <a:pt x="8" y="15"/>
                  </a:cubicBezTo>
                  <a:cubicBezTo>
                    <a:pt x="6" y="13"/>
                    <a:pt x="4" y="10"/>
                    <a:pt x="4" y="8"/>
                  </a:cubicBezTo>
                  <a:cubicBezTo>
                    <a:pt x="4" y="5"/>
                    <a:pt x="6" y="2"/>
                    <a:pt x="8" y="0"/>
                  </a:cubicBezTo>
                  <a:cubicBezTo>
                    <a:pt x="190" y="0"/>
                    <a:pt x="190" y="0"/>
                    <a:pt x="190" y="0"/>
                  </a:cubicBezTo>
                  <a:cubicBezTo>
                    <a:pt x="190" y="953"/>
                    <a:pt x="190" y="953"/>
                    <a:pt x="190" y="953"/>
                  </a:cubicBezTo>
                  <a:cubicBezTo>
                    <a:pt x="8" y="953"/>
                    <a:pt x="8" y="953"/>
                    <a:pt x="8" y="953"/>
                  </a:cubicBezTo>
                  <a:cubicBezTo>
                    <a:pt x="6" y="953"/>
                    <a:pt x="4" y="952"/>
                    <a:pt x="2" y="950"/>
                  </a:cubicBezTo>
                  <a:cubicBezTo>
                    <a:pt x="1" y="949"/>
                    <a:pt x="0" y="947"/>
                    <a:pt x="0" y="944"/>
                  </a:cubicBezTo>
                  <a:cubicBezTo>
                    <a:pt x="0" y="941"/>
                    <a:pt x="1" y="939"/>
                    <a:pt x="2" y="937"/>
                  </a:cubicBezTo>
                  <a:cubicBezTo>
                    <a:pt x="4" y="935"/>
                    <a:pt x="6" y="935"/>
                    <a:pt x="8" y="935"/>
                  </a:cubicBezTo>
                  <a:cubicBezTo>
                    <a:pt x="77" y="935"/>
                    <a:pt x="77" y="935"/>
                    <a:pt x="77" y="935"/>
                  </a:cubicBezTo>
                  <a:lnTo>
                    <a:pt x="77" y="15"/>
                  </a:lnTo>
                  <a:close/>
                </a:path>
              </a:pathLst>
            </a:custGeom>
            <a:grpFill/>
            <a:ln w="9525">
              <a:noFill/>
              <a:round/>
            </a:ln>
          </p:spPr>
          <p:txBody>
            <a:bodyPr vert="horz" wrap="square" lIns="68580" tIns="34290" rIns="68580" bIns="34290" numCol="1" anchor="t" anchorCtr="0" compatLnSpc="1"/>
            <a:lstStyle/>
            <a:p>
              <a:endParaRPr lang="ko-KR" altLang="en-US" sz="2100"/>
            </a:p>
          </p:txBody>
        </p:sp>
      </p:grpSp>
    </p:spTree>
  </p:cSld>
  <p:clrMapOvr>
    <a:masterClrMapping/>
  </p:clrMapOvr>
  <mc:AlternateContent xmlns:mc="http://schemas.openxmlformats.org/markup-compatibility/2006">
    <mc:Choice xmlns:p14="http://schemas.microsoft.com/office/powerpoint/2010/main" Requires="p14">
      <p:transition spd="slow" p14:dur="900" advClick="0" advTm="0">
        <p14:warp dir="i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ppt_x"/>
                                          </p:val>
                                        </p:tav>
                                        <p:tav tm="100000">
                                          <p:val>
                                            <p:strVal val="#ppt_x"/>
                                          </p:val>
                                        </p:tav>
                                      </p:tavLst>
                                    </p:anim>
                                    <p:anim calcmode="lin" valueType="num">
                                      <p:cBhvr additive="base">
                                        <p:cTn id="8" dur="2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250" fill="hold"/>
                                        <p:tgtEl>
                                          <p:spTgt spid="4"/>
                                        </p:tgtEl>
                                        <p:attrNameLst>
                                          <p:attrName>ppt_x</p:attrName>
                                        </p:attrNameLst>
                                      </p:cBhvr>
                                      <p:tavLst>
                                        <p:tav tm="0">
                                          <p:val>
                                            <p:strVal val="#ppt_x"/>
                                          </p:val>
                                        </p:tav>
                                        <p:tav tm="100000">
                                          <p:val>
                                            <p:strVal val="#ppt_x"/>
                                          </p:val>
                                        </p:tav>
                                      </p:tavLst>
                                    </p:anim>
                                    <p:anim calcmode="lin" valueType="num">
                                      <p:cBhvr additive="base">
                                        <p:cTn id="19" dur="250" fill="hold"/>
                                        <p:tgtEl>
                                          <p:spTgt spid="4"/>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250" fill="hold"/>
                                        <p:tgtEl>
                                          <p:spTgt spid="5"/>
                                        </p:tgtEl>
                                        <p:attrNameLst>
                                          <p:attrName>ppt_x</p:attrName>
                                        </p:attrNameLst>
                                      </p:cBhvr>
                                      <p:tavLst>
                                        <p:tav tm="0">
                                          <p:val>
                                            <p:strVal val="#ppt_x"/>
                                          </p:val>
                                        </p:tav>
                                        <p:tav tm="100000">
                                          <p:val>
                                            <p:strVal val="#ppt_x"/>
                                          </p:val>
                                        </p:tav>
                                      </p:tavLst>
                                    </p:anim>
                                    <p:anim calcmode="lin" valueType="num">
                                      <p:cBhvr additive="base">
                                        <p:cTn id="24" dur="25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250" fill="hold"/>
                                        <p:tgtEl>
                                          <p:spTgt spid="9"/>
                                        </p:tgtEl>
                                        <p:attrNameLst>
                                          <p:attrName>ppt_x</p:attrName>
                                        </p:attrNameLst>
                                      </p:cBhvr>
                                      <p:tavLst>
                                        <p:tav tm="0">
                                          <p:val>
                                            <p:strVal val="#ppt_x"/>
                                          </p:val>
                                        </p:tav>
                                        <p:tav tm="100000">
                                          <p:val>
                                            <p:strVal val="#ppt_x"/>
                                          </p:val>
                                        </p:tav>
                                      </p:tavLst>
                                    </p:anim>
                                    <p:anim calcmode="lin" valueType="num">
                                      <p:cBhvr additive="base">
                                        <p:cTn id="29" dur="25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250" fill="hold"/>
                                        <p:tgtEl>
                                          <p:spTgt spid="11"/>
                                        </p:tgtEl>
                                        <p:attrNameLst>
                                          <p:attrName>ppt_x</p:attrName>
                                        </p:attrNameLst>
                                      </p:cBhvr>
                                      <p:tavLst>
                                        <p:tav tm="0">
                                          <p:val>
                                            <p:strVal val="#ppt_x"/>
                                          </p:val>
                                        </p:tav>
                                        <p:tav tm="100000">
                                          <p:val>
                                            <p:strVal val="#ppt_x"/>
                                          </p:val>
                                        </p:tav>
                                      </p:tavLst>
                                    </p:anim>
                                    <p:anim calcmode="lin" valueType="num">
                                      <p:cBhvr additive="base">
                                        <p:cTn id="34" dur="250" fill="hold"/>
                                        <p:tgtEl>
                                          <p:spTgt spid="11"/>
                                        </p:tgtEl>
                                        <p:attrNameLst>
                                          <p:attrName>ppt_y</p:attrName>
                                        </p:attrNameLst>
                                      </p:cBhvr>
                                      <p:tavLst>
                                        <p:tav tm="0">
                                          <p:val>
                                            <p:strVal val="1+#ppt_h/2"/>
                                          </p:val>
                                        </p:tav>
                                        <p:tav tm="100000">
                                          <p:val>
                                            <p:strVal val="#ppt_y"/>
                                          </p:val>
                                        </p:tav>
                                      </p:tavLst>
                                    </p:anim>
                                  </p:childTnLst>
                                </p:cTn>
                              </p:par>
                            </p:childTnLst>
                          </p:cTn>
                        </p:par>
                        <p:par>
                          <p:cTn id="35" fill="hold">
                            <p:stCondLst>
                              <p:cond delay="2500"/>
                            </p:stCondLst>
                            <p:childTnLst>
                              <p:par>
                                <p:cTn id="36" presetID="2" presetClass="entr" presetSubtype="4"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250" fill="hold"/>
                                        <p:tgtEl>
                                          <p:spTgt spid="6"/>
                                        </p:tgtEl>
                                        <p:attrNameLst>
                                          <p:attrName>ppt_x</p:attrName>
                                        </p:attrNameLst>
                                      </p:cBhvr>
                                      <p:tavLst>
                                        <p:tav tm="0">
                                          <p:val>
                                            <p:strVal val="#ppt_x"/>
                                          </p:val>
                                        </p:tav>
                                        <p:tav tm="100000">
                                          <p:val>
                                            <p:strVal val="#ppt_x"/>
                                          </p:val>
                                        </p:tav>
                                      </p:tavLst>
                                    </p:anim>
                                    <p:anim calcmode="lin" valueType="num">
                                      <p:cBhvr additive="base">
                                        <p:cTn id="39" dur="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down)">
                                      <p:cBhvr>
                                        <p:cTn id="44" dur="500"/>
                                        <p:tgtEl>
                                          <p:spTgt spid="21"/>
                                        </p:tgtEl>
                                      </p:cBhvr>
                                    </p:animEffect>
                                  </p:childTnLst>
                                </p:cTn>
                              </p:par>
                            </p:childTnLst>
                          </p:cTn>
                        </p:par>
                        <p:par>
                          <p:cTn id="45" fill="hold">
                            <p:stCondLst>
                              <p:cond delay="500"/>
                            </p:stCondLst>
                            <p:childTnLst>
                              <p:par>
                                <p:cTn id="46" presetID="2" presetClass="entr" presetSubtype="4"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250" fill="hold"/>
                                        <p:tgtEl>
                                          <p:spTgt spid="12"/>
                                        </p:tgtEl>
                                        <p:attrNameLst>
                                          <p:attrName>ppt_x</p:attrName>
                                        </p:attrNameLst>
                                      </p:cBhvr>
                                      <p:tavLst>
                                        <p:tav tm="0">
                                          <p:val>
                                            <p:strVal val="#ppt_x"/>
                                          </p:val>
                                        </p:tav>
                                        <p:tav tm="100000">
                                          <p:val>
                                            <p:strVal val="#ppt_x"/>
                                          </p:val>
                                        </p:tav>
                                      </p:tavLst>
                                    </p:anim>
                                    <p:anim calcmode="lin" valueType="num">
                                      <p:cBhvr additive="base">
                                        <p:cTn id="49" dur="250" fill="hold"/>
                                        <p:tgtEl>
                                          <p:spTgt spid="12"/>
                                        </p:tgtEl>
                                        <p:attrNameLst>
                                          <p:attrName>ppt_y</p:attrName>
                                        </p:attrNameLst>
                                      </p:cBhvr>
                                      <p:tavLst>
                                        <p:tav tm="0">
                                          <p:val>
                                            <p:strVal val="1+#ppt_h/2"/>
                                          </p:val>
                                        </p:tav>
                                        <p:tav tm="100000">
                                          <p:val>
                                            <p:strVal val="#ppt_y"/>
                                          </p:val>
                                        </p:tav>
                                      </p:tavLst>
                                    </p:anim>
                                  </p:childTnLst>
                                </p:cTn>
                              </p:par>
                            </p:childTnLst>
                          </p:cTn>
                        </p:par>
                        <p:par>
                          <p:cTn id="50" fill="hold">
                            <p:stCondLst>
                              <p:cond delay="1000"/>
                            </p:stCondLst>
                            <p:childTnLst>
                              <p:par>
                                <p:cTn id="51" presetID="2" presetClass="entr" presetSubtype="4"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250" fill="hold"/>
                                        <p:tgtEl>
                                          <p:spTgt spid="13"/>
                                        </p:tgtEl>
                                        <p:attrNameLst>
                                          <p:attrName>ppt_x</p:attrName>
                                        </p:attrNameLst>
                                      </p:cBhvr>
                                      <p:tavLst>
                                        <p:tav tm="0">
                                          <p:val>
                                            <p:strVal val="#ppt_x"/>
                                          </p:val>
                                        </p:tav>
                                        <p:tav tm="100000">
                                          <p:val>
                                            <p:strVal val="#ppt_x"/>
                                          </p:val>
                                        </p:tav>
                                      </p:tavLst>
                                    </p:anim>
                                    <p:anim calcmode="lin" valueType="num">
                                      <p:cBhvr additive="base">
                                        <p:cTn id="54" dur="250" fill="hold"/>
                                        <p:tgtEl>
                                          <p:spTgt spid="13"/>
                                        </p:tgtEl>
                                        <p:attrNameLst>
                                          <p:attrName>ppt_y</p:attrName>
                                        </p:attrNameLst>
                                      </p:cBhvr>
                                      <p:tavLst>
                                        <p:tav tm="0">
                                          <p:val>
                                            <p:strVal val="1+#ppt_h/2"/>
                                          </p:val>
                                        </p:tav>
                                        <p:tav tm="100000">
                                          <p:val>
                                            <p:strVal val="#ppt_y"/>
                                          </p:val>
                                        </p:tav>
                                      </p:tavLst>
                                    </p:anim>
                                  </p:childTnLst>
                                </p:cTn>
                              </p:par>
                            </p:childTnLst>
                          </p:cTn>
                        </p:par>
                        <p:par>
                          <p:cTn id="55" fill="hold">
                            <p:stCondLst>
                              <p:cond delay="1500"/>
                            </p:stCondLst>
                            <p:childTnLst>
                              <p:par>
                                <p:cTn id="56" presetID="2" presetClass="entr" presetSubtype="4"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250" fill="hold"/>
                                        <p:tgtEl>
                                          <p:spTgt spid="14"/>
                                        </p:tgtEl>
                                        <p:attrNameLst>
                                          <p:attrName>ppt_x</p:attrName>
                                        </p:attrNameLst>
                                      </p:cBhvr>
                                      <p:tavLst>
                                        <p:tav tm="0">
                                          <p:val>
                                            <p:strVal val="#ppt_x"/>
                                          </p:val>
                                        </p:tav>
                                        <p:tav tm="100000">
                                          <p:val>
                                            <p:strVal val="#ppt_x"/>
                                          </p:val>
                                        </p:tav>
                                      </p:tavLst>
                                    </p:anim>
                                    <p:anim calcmode="lin" valueType="num">
                                      <p:cBhvr additive="base">
                                        <p:cTn id="59" dur="250" fill="hold"/>
                                        <p:tgtEl>
                                          <p:spTgt spid="14"/>
                                        </p:tgtEl>
                                        <p:attrNameLst>
                                          <p:attrName>ppt_y</p:attrName>
                                        </p:attrNameLst>
                                      </p:cBhvr>
                                      <p:tavLst>
                                        <p:tav tm="0">
                                          <p:val>
                                            <p:strVal val="1+#ppt_h/2"/>
                                          </p:val>
                                        </p:tav>
                                        <p:tav tm="100000">
                                          <p:val>
                                            <p:strVal val="#ppt_y"/>
                                          </p:val>
                                        </p:tav>
                                      </p:tavLst>
                                    </p:anim>
                                  </p:childTnLst>
                                </p:cTn>
                              </p:par>
                            </p:childTnLst>
                          </p:cTn>
                        </p:par>
                        <p:par>
                          <p:cTn id="60" fill="hold">
                            <p:stCondLst>
                              <p:cond delay="2000"/>
                            </p:stCondLst>
                            <p:childTnLst>
                              <p:par>
                                <p:cTn id="61" presetID="2" presetClass="entr" presetSubtype="4" fill="hold" grpId="0" nodeType="after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250" fill="hold"/>
                                        <p:tgtEl>
                                          <p:spTgt spid="7"/>
                                        </p:tgtEl>
                                        <p:attrNameLst>
                                          <p:attrName>ppt_x</p:attrName>
                                        </p:attrNameLst>
                                      </p:cBhvr>
                                      <p:tavLst>
                                        <p:tav tm="0">
                                          <p:val>
                                            <p:strVal val="#ppt_x"/>
                                          </p:val>
                                        </p:tav>
                                        <p:tav tm="100000">
                                          <p:val>
                                            <p:strVal val="#ppt_x"/>
                                          </p:val>
                                        </p:tav>
                                      </p:tavLst>
                                    </p:anim>
                                    <p:anim calcmode="lin" valueType="num">
                                      <p:cBhvr additive="base">
                                        <p:cTn id="64"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blinds(horizontal)">
                                      <p:cBhvr>
                                        <p:cTn id="69" dur="500"/>
                                        <p:tgtEl>
                                          <p:spTgt spid="24"/>
                                        </p:tgtEl>
                                      </p:cBhvr>
                                    </p:animEffect>
                                  </p:childTnLst>
                                </p:cTn>
                              </p:par>
                            </p:childTnLst>
                          </p:cTn>
                        </p:par>
                        <p:par>
                          <p:cTn id="70" fill="hold">
                            <p:stCondLst>
                              <p:cond delay="500"/>
                            </p:stCondLst>
                            <p:childTnLst>
                              <p:par>
                                <p:cTn id="71" presetID="2" presetClass="entr" presetSubtype="4" fill="hold" grpId="0" nodeType="after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250" fill="hold"/>
                                        <p:tgtEl>
                                          <p:spTgt spid="15"/>
                                        </p:tgtEl>
                                        <p:attrNameLst>
                                          <p:attrName>ppt_x</p:attrName>
                                        </p:attrNameLst>
                                      </p:cBhvr>
                                      <p:tavLst>
                                        <p:tav tm="0">
                                          <p:val>
                                            <p:strVal val="#ppt_x"/>
                                          </p:val>
                                        </p:tav>
                                        <p:tav tm="100000">
                                          <p:val>
                                            <p:strVal val="#ppt_x"/>
                                          </p:val>
                                        </p:tav>
                                      </p:tavLst>
                                    </p:anim>
                                    <p:anim calcmode="lin" valueType="num">
                                      <p:cBhvr additive="base">
                                        <p:cTn id="74" dur="250" fill="hold"/>
                                        <p:tgtEl>
                                          <p:spTgt spid="15"/>
                                        </p:tgtEl>
                                        <p:attrNameLst>
                                          <p:attrName>ppt_y</p:attrName>
                                        </p:attrNameLst>
                                      </p:cBhvr>
                                      <p:tavLst>
                                        <p:tav tm="0">
                                          <p:val>
                                            <p:strVal val="1+#ppt_h/2"/>
                                          </p:val>
                                        </p:tav>
                                        <p:tav tm="100000">
                                          <p:val>
                                            <p:strVal val="#ppt_y"/>
                                          </p:val>
                                        </p:tav>
                                      </p:tavLst>
                                    </p:anim>
                                  </p:childTnLst>
                                </p:cTn>
                              </p:par>
                            </p:childTnLst>
                          </p:cTn>
                        </p:par>
                        <p:par>
                          <p:cTn id="75" fill="hold">
                            <p:stCondLst>
                              <p:cond delay="1000"/>
                            </p:stCondLst>
                            <p:childTnLst>
                              <p:par>
                                <p:cTn id="76" presetID="2" presetClass="entr" presetSubtype="4"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additive="base">
                                        <p:cTn id="78" dur="250" fill="hold"/>
                                        <p:tgtEl>
                                          <p:spTgt spid="16"/>
                                        </p:tgtEl>
                                        <p:attrNameLst>
                                          <p:attrName>ppt_x</p:attrName>
                                        </p:attrNameLst>
                                      </p:cBhvr>
                                      <p:tavLst>
                                        <p:tav tm="0">
                                          <p:val>
                                            <p:strVal val="#ppt_x"/>
                                          </p:val>
                                        </p:tav>
                                        <p:tav tm="100000">
                                          <p:val>
                                            <p:strVal val="#ppt_x"/>
                                          </p:val>
                                        </p:tav>
                                      </p:tavLst>
                                    </p:anim>
                                    <p:anim calcmode="lin" valueType="num">
                                      <p:cBhvr additive="base">
                                        <p:cTn id="79" dur="250" fill="hold"/>
                                        <p:tgtEl>
                                          <p:spTgt spid="16"/>
                                        </p:tgtEl>
                                        <p:attrNameLst>
                                          <p:attrName>ppt_y</p:attrName>
                                        </p:attrNameLst>
                                      </p:cBhvr>
                                      <p:tavLst>
                                        <p:tav tm="0">
                                          <p:val>
                                            <p:strVal val="1+#ppt_h/2"/>
                                          </p:val>
                                        </p:tav>
                                        <p:tav tm="100000">
                                          <p:val>
                                            <p:strVal val="#ppt_y"/>
                                          </p:val>
                                        </p:tav>
                                      </p:tavLst>
                                    </p:anim>
                                  </p:childTnLst>
                                </p:cTn>
                              </p:par>
                            </p:childTnLst>
                          </p:cTn>
                        </p:par>
                        <p:par>
                          <p:cTn id="80" fill="hold">
                            <p:stCondLst>
                              <p:cond delay="1500"/>
                            </p:stCondLst>
                            <p:childTnLst>
                              <p:par>
                                <p:cTn id="81" presetID="2" presetClass="entr" presetSubtype="4" fill="hold" nodeType="after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additive="base">
                                        <p:cTn id="83" dur="250" fill="hold"/>
                                        <p:tgtEl>
                                          <p:spTgt spid="17"/>
                                        </p:tgtEl>
                                        <p:attrNameLst>
                                          <p:attrName>ppt_x</p:attrName>
                                        </p:attrNameLst>
                                      </p:cBhvr>
                                      <p:tavLst>
                                        <p:tav tm="0">
                                          <p:val>
                                            <p:strVal val="#ppt_x"/>
                                          </p:val>
                                        </p:tav>
                                        <p:tav tm="100000">
                                          <p:val>
                                            <p:strVal val="#ppt_x"/>
                                          </p:val>
                                        </p:tav>
                                      </p:tavLst>
                                    </p:anim>
                                    <p:anim calcmode="lin" valueType="num">
                                      <p:cBhvr additive="base">
                                        <p:cTn id="84" dur="25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5" grpId="0"/>
      <p:bldP spid="6" grpId="0" bldLvl="0" animBg="1"/>
      <p:bldP spid="7" grpId="0" bldLvl="0" animBg="1"/>
      <p:bldP spid="9" grpId="0"/>
      <p:bldP spid="12" grpId="0"/>
      <p:bldP spid="13" grpId="0"/>
      <p:bldP spid="15"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8" name="图片 1"/>
          <p:cNvPicPr>
            <a:picLocks noChangeAspect="1"/>
          </p:cNvPicPr>
          <p:nvPr/>
        </p:nvPicPr>
        <p:blipFill>
          <a:blip r:embed="rId1"/>
          <a:stretch>
            <a:fillRect/>
          </a:stretch>
        </p:blipFill>
        <p:spPr>
          <a:xfrm>
            <a:off x="368935" y="1412240"/>
            <a:ext cx="4039235" cy="3431540"/>
          </a:xfrm>
          <a:prstGeom prst="rect">
            <a:avLst/>
          </a:prstGeom>
          <a:noFill/>
          <a:ln w="9525">
            <a:noFill/>
          </a:ln>
        </p:spPr>
      </p:pic>
      <p:sp>
        <p:nvSpPr>
          <p:cNvPr id="5" name="Rectangle 3"/>
          <p:cNvSpPr txBox="1">
            <a14:cpLocks xmlns:a14="http://schemas.microsoft.com/office/drawing/2010/main" noChangeArrowheads="1"/>
          </p:cNvSpPr>
          <p:nvPr/>
        </p:nvSpPr>
        <p:spPr bwMode="auto">
          <a:xfrm>
            <a:off x="431165" y="760095"/>
            <a:ext cx="1351915" cy="207645"/>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1350" dirty="0">
                <a:effectLst/>
                <a:latin typeface="Calibri" pitchFamily="34" charset="0"/>
              </a:rPr>
              <a:t>DELPHI SERIES </a:t>
            </a:r>
            <a:endParaRPr lang="en-US" altLang="ko-KR" sz="1350" dirty="0">
              <a:effectLst/>
              <a:latin typeface="Calibri" pitchFamily="34" charset="0"/>
            </a:endParaRPr>
          </a:p>
        </p:txBody>
      </p:sp>
      <p:pic>
        <p:nvPicPr>
          <p:cNvPr id="61" name="图片 60" descr="格林鲍尔"/>
          <p:cNvPicPr>
            <a:picLocks noChangeAspect="1"/>
          </p:cNvPicPr>
          <p:nvPr/>
        </p:nvPicPr>
        <p:blipFill>
          <a:blip r:embed="rId2"/>
          <a:stretch>
            <a:fillRect/>
          </a:stretch>
        </p:blipFill>
        <p:spPr>
          <a:xfrm>
            <a:off x="6825615" y="191135"/>
            <a:ext cx="1966595" cy="405765"/>
          </a:xfrm>
          <a:prstGeom prst="rect">
            <a:avLst/>
          </a:prstGeom>
        </p:spPr>
      </p:pic>
      <p:sp>
        <p:nvSpPr>
          <p:cNvPr id="3" name="Rectangle 3"/>
          <p:cNvSpPr txBox="1">
            <a14:cpLocks xmlns:a14="http://schemas.microsoft.com/office/drawing/2010/main" noChangeArrowheads="1"/>
          </p:cNvSpPr>
          <p:nvPr/>
        </p:nvSpPr>
        <p:spPr bwMode="auto">
          <a:xfrm>
            <a:off x="367189" y="143406"/>
            <a:ext cx="3939540" cy="553998"/>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600" dirty="0">
                <a:solidFill>
                  <a:schemeClr val="tx1"/>
                </a:solidFill>
                <a:effectLst/>
                <a:latin typeface="Times New Roman" pitchFamily="18" charset="0"/>
                <a:cs typeface="Times New Roman" pitchFamily="18" charset="0"/>
              </a:rPr>
              <a:t>Delphi SERIES</a:t>
            </a:r>
            <a:endParaRPr lang="en-US" altLang="ko-KR" sz="3600" dirty="0">
              <a:solidFill>
                <a:schemeClr val="tx1"/>
              </a:solidFill>
              <a:effectLst/>
              <a:latin typeface="Times New Roman" pitchFamily="18" charset="0"/>
              <a:cs typeface="Times New Roman" pitchFamily="18" charset="0"/>
            </a:endParaRPr>
          </a:p>
        </p:txBody>
      </p:sp>
      <p:sp>
        <p:nvSpPr>
          <p:cNvPr id="26662" name="文本框 43"/>
          <p:cNvSpPr/>
          <p:nvPr/>
        </p:nvSpPr>
        <p:spPr>
          <a:xfrm>
            <a:off x="5020310" y="1313815"/>
            <a:ext cx="3178175" cy="58356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eaLnBrk="1" hangingPunct="1">
              <a:lnSpc>
                <a:spcPct val="100000"/>
              </a:lnSpc>
              <a:spcBef>
                <a:spcPct val="0"/>
              </a:spcBef>
              <a:buNone/>
            </a:pPr>
            <a:r>
              <a:rPr lang="en-US" altLang="zh-CN" sz="3200" b="1" dirty="0">
                <a:solidFill>
                  <a:srgbClr val="92D050"/>
                </a:solidFill>
                <a:latin typeface="Times New Roman" pitchFamily="18" charset="0"/>
                <a:cs typeface="Times New Roman" pitchFamily="18" charset="0"/>
                <a:sym typeface="宋体" charset="-122"/>
              </a:rPr>
              <a:t>Delphi Valves</a:t>
            </a:r>
            <a:endParaRPr lang="en-US" altLang="zh-CN" sz="3200" b="1" dirty="0">
              <a:solidFill>
                <a:srgbClr val="92D050"/>
              </a:solidFill>
              <a:latin typeface="Times New Roman" pitchFamily="18" charset="0"/>
              <a:cs typeface="Times New Roman" pitchFamily="18" charset="0"/>
              <a:sym typeface="宋体" charset="-122"/>
            </a:endParaRPr>
          </a:p>
        </p:txBody>
      </p:sp>
      <p:sp>
        <p:nvSpPr>
          <p:cNvPr id="26663" name="矩形 44"/>
          <p:cNvSpPr/>
          <p:nvPr/>
        </p:nvSpPr>
        <p:spPr>
          <a:xfrm>
            <a:off x="4572000" y="1846580"/>
            <a:ext cx="4307205" cy="211609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228600" eaLnBrk="1" latinLnBrk="0" hangingPunct="1">
              <a:lnSpc>
                <a:spcPts val="2000"/>
              </a:lnSpc>
              <a:spcBef>
                <a:spcPct val="0"/>
              </a:spcBef>
              <a:buNone/>
            </a:pP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Delphi series currently offer two injector control </a:t>
            </a:r>
            <a:r>
              <a:rPr lang="en-US" altLang="zh-CN" sz="1200" dirty="0">
                <a:solidFill>
                  <a:srgbClr val="404040"/>
                </a:solidFill>
                <a:latin typeface="Times New Roman" pitchFamily="18" charset="0"/>
                <a:ea typeface="微软雅黑" pitchFamily="34" charset="-122"/>
                <a:cs typeface="Times New Roman" pitchFamily="18" charset="0"/>
                <a:sym typeface="宋体" charset="-122"/>
              </a:rPr>
              <a:t>valves —— 7135-588 and 625C.</a:t>
            </a:r>
            <a:endParaRPr lang="en-US" altLang="zh-CN" sz="1200" dirty="0">
              <a:solidFill>
                <a:srgbClr val="404040"/>
              </a:solidFill>
              <a:latin typeface="Times New Roman" pitchFamily="18" charset="0"/>
              <a:ea typeface="微软雅黑" pitchFamily="34" charset="-122"/>
              <a:cs typeface="Times New Roman" pitchFamily="18" charset="0"/>
              <a:sym typeface="宋体" charset="-122"/>
            </a:endParaRPr>
          </a:p>
          <a:p>
            <a:pPr marL="0" lvl="0" indent="228600" eaLnBrk="1" latinLnBrk="0" hangingPunct="1">
              <a:lnSpc>
                <a:spcPts val="2000"/>
              </a:lnSpc>
              <a:spcBef>
                <a:spcPct val="0"/>
              </a:spcBef>
              <a:buNone/>
            </a:pPr>
            <a:r>
              <a:rPr lang="en-US" altLang="zh-CN" sz="1200" dirty="0">
                <a:solidFill>
                  <a:srgbClr val="FF0000"/>
                </a:solidFill>
                <a:latin typeface="Times New Roman" pitchFamily="18" charset="0"/>
                <a:ea typeface="微软雅黑" pitchFamily="34" charset="-122"/>
                <a:cs typeface="Times New Roman" pitchFamily="18" charset="0"/>
                <a:sym typeface="宋体" charset="-122"/>
              </a:rPr>
              <a:t>7135-588</a:t>
            </a:r>
            <a:r>
              <a:rPr lang="en-US" altLang="zh-CN" sz="1200" dirty="0">
                <a:solidFill>
                  <a:srgbClr val="404040"/>
                </a:solidFill>
                <a:latin typeface="Times New Roman" pitchFamily="18" charset="0"/>
                <a:ea typeface="微软雅黑" pitchFamily="34" charset="-122"/>
                <a:cs typeface="Times New Roman" pitchFamily="18" charset="0"/>
                <a:sym typeface="宋体" charset="-122"/>
              </a:rPr>
              <a:t> is recommended the main product as the first new part on account of the short supply for the original and its huge market demand.</a:t>
            </a:r>
            <a:endParaRPr lang="en-US" altLang="zh-CN" sz="1200" dirty="0">
              <a:solidFill>
                <a:srgbClr val="404040"/>
              </a:solidFill>
              <a:latin typeface="Times New Roman" pitchFamily="18" charset="0"/>
              <a:ea typeface="微软雅黑" pitchFamily="34" charset="-122"/>
              <a:cs typeface="Times New Roman" pitchFamily="18" charset="0"/>
              <a:sym typeface="宋体" charset="-122"/>
            </a:endParaRPr>
          </a:p>
          <a:p>
            <a:pPr marL="0" lvl="0" indent="228600" eaLnBrk="1" latinLnBrk="0" hangingPunct="1">
              <a:lnSpc>
                <a:spcPts val="2000"/>
              </a:lnSpc>
              <a:spcBef>
                <a:spcPct val="0"/>
              </a:spcBef>
              <a:buNone/>
            </a:pPr>
            <a:r>
              <a:rPr lang="en-US" altLang="zh-CN" sz="1200" dirty="0">
                <a:solidFill>
                  <a:srgbClr val="404040"/>
                </a:solidFill>
                <a:uFillTx/>
                <a:latin typeface="Times New Roman" pitchFamily="18" charset="0"/>
                <a:ea typeface="微软雅黑" pitchFamily="34" charset="-122"/>
                <a:cs typeface="Times New Roman" pitchFamily="18" charset="0"/>
                <a:sym typeface="宋体" charset="-122"/>
              </a:rPr>
              <a:t>The pump nozzle assembly is currently under development and is expected to be lunched in the second half of 2021 to the first half of 2022.</a:t>
            </a:r>
            <a:endParaRPr lang="zh-CN" altLang="en-US" sz="1200" dirty="0">
              <a:solidFill>
                <a:srgbClr val="404040"/>
              </a:solidFill>
              <a:uFillTx/>
              <a:latin typeface="Times New Roman" pitchFamily="18" charset="0"/>
              <a:ea typeface="微软雅黑" pitchFamily="34" charset="-122"/>
              <a:cs typeface="Times New Roman" pitchFamily="18" charset="0"/>
              <a:sym typeface="宋体" charset="-122"/>
            </a:endParaRPr>
          </a:p>
        </p:txBody>
      </p:sp>
      <p:grpSp>
        <p:nvGrpSpPr>
          <p:cNvPr id="26638" name="Group 14"/>
          <p:cNvGrpSpPr/>
          <p:nvPr/>
        </p:nvGrpSpPr>
        <p:grpSpPr>
          <a:xfrm>
            <a:off x="4572000" y="4210304"/>
            <a:ext cx="370840" cy="328930"/>
            <a:chOff x="0" y="0"/>
            <a:chExt cx="1440000" cy="1440000"/>
          </a:xfrm>
        </p:grpSpPr>
        <p:sp>
          <p:nvSpPr>
            <p:cNvPr id="13" name="矩形 32"/>
            <p:cNvSpPr/>
            <p:nvPr/>
          </p:nvSpPr>
          <p:spPr>
            <a:xfrm>
              <a:off x="0" y="0"/>
              <a:ext cx="1440000" cy="1440000"/>
            </a:xfrm>
            <a:prstGeom prst="rect">
              <a:avLst/>
            </a:prstGeom>
            <a:solidFill>
              <a:srgbClr val="8ABA37"/>
            </a:solidFill>
            <a:ln w="12700">
              <a:noFill/>
            </a:ln>
          </p:spPr>
          <p:txBody>
            <a:bodyPr anchor="ctr" anchorCtr="0"/>
            <a:lstStyle>
              <a:lvl1pPr marL="228600" indent="-228600" algn="l" rtl="0" eaLnBrk="0" fontAlgn="base" hangingPunct="0">
                <a:lnSpc>
                  <a:spcPct val="90000"/>
                </a:lnSpc>
                <a:spcBef>
                  <a:spcPts val="1000"/>
                </a:spcBef>
                <a:spcAft>
                  <a:spcPct val="0"/>
                </a:spcAft>
                <a:buFont typeface="Arial" charset="0"/>
                <a:buChar char="•"/>
                <a:defRPr sz="2800">
                  <a:solidFill>
                    <a:schemeClr val="tx1"/>
                  </a:solidFill>
                  <a:latin typeface="+mn-lt"/>
                  <a:ea typeface="+mn-ea"/>
                  <a:cs typeface="+mn-cs"/>
                  <a:sym typeface="Calibri" pitchFamily="34" charset="0"/>
                </a:defRPr>
              </a:lvl1pPr>
              <a:lvl2pPr marL="685800" indent="-228600" algn="l" rtl="0" eaLnBrk="0" fontAlgn="base" hangingPunct="0">
                <a:lnSpc>
                  <a:spcPct val="90000"/>
                </a:lnSpc>
                <a:spcBef>
                  <a:spcPts val="500"/>
                </a:spcBef>
                <a:spcAft>
                  <a:spcPct val="0"/>
                </a:spcAft>
                <a:buFont typeface="Arial" charset="0"/>
                <a:buChar char="•"/>
                <a:defRPr sz="2400">
                  <a:solidFill>
                    <a:schemeClr val="tx1"/>
                  </a:solidFill>
                  <a:latin typeface="+mn-lt"/>
                  <a:ea typeface="+mn-ea"/>
                  <a:sym typeface="Calibri" pitchFamily="34" charset="0"/>
                </a:defRPr>
              </a:lvl2pPr>
              <a:lvl3pPr marL="1143000" indent="-228600" algn="l" rtl="0" eaLnBrk="0" fontAlgn="base" hangingPunct="0">
                <a:lnSpc>
                  <a:spcPct val="90000"/>
                </a:lnSpc>
                <a:spcBef>
                  <a:spcPts val="500"/>
                </a:spcBef>
                <a:spcAft>
                  <a:spcPct val="0"/>
                </a:spcAft>
                <a:buFont typeface="Arial" charset="0"/>
                <a:buChar char="•"/>
                <a:defRPr sz="2000">
                  <a:solidFill>
                    <a:schemeClr val="tx1"/>
                  </a:solidFill>
                  <a:latin typeface="+mn-lt"/>
                  <a:ea typeface="+mn-ea"/>
                  <a:sym typeface="Calibri" pitchFamily="34" charset="0"/>
                </a:defRPr>
              </a:lvl3pPr>
              <a:lvl4pPr marL="16002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4pPr>
              <a:lvl5pPr marL="2057400" indent="-228600" algn="l" rtl="0" eaLnBrk="0" fontAlgn="base" hangingPunct="0">
                <a:lnSpc>
                  <a:spcPct val="90000"/>
                </a:lnSpc>
                <a:spcBef>
                  <a:spcPts val="500"/>
                </a:spcBef>
                <a:spcAft>
                  <a:spcPct val="0"/>
                </a:spcAft>
                <a:buFont typeface="Arial" charset="0"/>
                <a:buChar char="•"/>
                <a:defRPr>
                  <a:solidFill>
                    <a:schemeClr val="tx1"/>
                  </a:solidFill>
                  <a:latin typeface="+mn-lt"/>
                  <a:ea typeface="+mn-ea"/>
                  <a:sym typeface="Calibri" pitchFamily="34" charset="0"/>
                </a:defRPr>
              </a:lvl5pPr>
            </a:lstStyle>
            <a:p>
              <a:pPr marL="0" lvl="0" indent="0" algn="ctr" eaLnBrk="1" hangingPunct="1">
                <a:lnSpc>
                  <a:spcPct val="100000"/>
                </a:lnSpc>
                <a:spcBef>
                  <a:spcPct val="0"/>
                </a:spcBef>
                <a:buNone/>
              </a:pPr>
              <a:endParaRPr lang="zh-CN" altLang="zh-CN" sz="1800" dirty="0">
                <a:solidFill>
                  <a:srgbClr val="FFFFFF"/>
                </a:solidFill>
                <a:latin typeface="宋体" charset="-122"/>
                <a:sym typeface="宋体" charset="-122"/>
              </a:endParaRPr>
            </a:p>
          </p:txBody>
        </p:sp>
        <p:sp>
          <p:nvSpPr>
            <p:cNvPr id="24607" name="Freeform 7"/>
            <p:cNvSpPr>
              <a14:cpLocks xmlns:a14="http://schemas.microsoft.com/office/drawing/2010/main" noEditPoints="1"/>
            </p:cNvSpPr>
            <p:nvPr/>
          </p:nvSpPr>
          <p:spPr>
            <a:xfrm>
              <a:off x="395506" y="434224"/>
              <a:ext cx="648989" cy="571553"/>
            </a:xfrm>
            <a:custGeom>
              <a:avLst/>
              <a:gdLst>
                <a:gd name="txL" fmla="*/ 0 w 149"/>
                <a:gd name="txT" fmla="*/ 0 h 131"/>
                <a:gd name="txR" fmla="*/ 149 w 149"/>
                <a:gd name="txB" fmla="*/ 131 h 131"/>
              </a:gdLst>
              <a:ahLst/>
              <a:cxnLst>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0"/>
                </a:cxn>
                <a:cxn ang="0">
                  <a:pos x="2147483646" y="2147483646"/>
                </a:cxn>
                <a:cxn ang="0">
                  <a:pos x="0"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 ang="0">
                  <a:pos x="2147483646" y="2147483646"/>
                </a:cxn>
              </a:cxnLst>
              <a:rect l="txL" t="txT" r="txR" b="txB"/>
              <a:pathLst>
                <a:path w="149" h="131">
                  <a:moveTo>
                    <a:pt x="1" y="31"/>
                  </a:moveTo>
                  <a:cubicBezTo>
                    <a:pt x="1" y="31"/>
                    <a:pt x="28" y="84"/>
                    <a:pt x="28" y="84"/>
                  </a:cubicBezTo>
                  <a:cubicBezTo>
                    <a:pt x="29" y="87"/>
                    <a:pt x="32" y="88"/>
                    <a:pt x="35" y="88"/>
                  </a:cubicBezTo>
                  <a:cubicBezTo>
                    <a:pt x="117" y="88"/>
                    <a:pt x="117" y="88"/>
                    <a:pt x="117" y="88"/>
                  </a:cubicBezTo>
                  <a:cubicBezTo>
                    <a:pt x="117" y="88"/>
                    <a:pt x="120" y="88"/>
                    <a:pt x="123" y="88"/>
                  </a:cubicBezTo>
                  <a:cubicBezTo>
                    <a:pt x="123" y="102"/>
                    <a:pt x="123" y="102"/>
                    <a:pt x="123" y="102"/>
                  </a:cubicBezTo>
                  <a:cubicBezTo>
                    <a:pt x="33" y="102"/>
                    <a:pt x="33" y="102"/>
                    <a:pt x="33" y="102"/>
                  </a:cubicBezTo>
                  <a:cubicBezTo>
                    <a:pt x="32" y="102"/>
                    <a:pt x="31" y="104"/>
                    <a:pt x="31" y="105"/>
                  </a:cubicBezTo>
                  <a:cubicBezTo>
                    <a:pt x="31" y="109"/>
                    <a:pt x="31" y="109"/>
                    <a:pt x="31" y="109"/>
                  </a:cubicBezTo>
                  <a:cubicBezTo>
                    <a:pt x="31" y="111"/>
                    <a:pt x="32" y="112"/>
                    <a:pt x="33" y="112"/>
                  </a:cubicBezTo>
                  <a:cubicBezTo>
                    <a:pt x="37" y="112"/>
                    <a:pt x="37" y="112"/>
                    <a:pt x="37" y="112"/>
                  </a:cubicBezTo>
                  <a:cubicBezTo>
                    <a:pt x="36" y="114"/>
                    <a:pt x="35" y="116"/>
                    <a:pt x="35" y="118"/>
                  </a:cubicBezTo>
                  <a:cubicBezTo>
                    <a:pt x="35" y="125"/>
                    <a:pt x="41" y="131"/>
                    <a:pt x="48" y="131"/>
                  </a:cubicBezTo>
                  <a:cubicBezTo>
                    <a:pt x="55" y="131"/>
                    <a:pt x="61" y="125"/>
                    <a:pt x="61" y="118"/>
                  </a:cubicBezTo>
                  <a:cubicBezTo>
                    <a:pt x="61" y="116"/>
                    <a:pt x="60" y="114"/>
                    <a:pt x="59" y="112"/>
                  </a:cubicBezTo>
                  <a:cubicBezTo>
                    <a:pt x="106" y="112"/>
                    <a:pt x="106" y="112"/>
                    <a:pt x="106" y="112"/>
                  </a:cubicBezTo>
                  <a:cubicBezTo>
                    <a:pt x="105" y="114"/>
                    <a:pt x="104" y="116"/>
                    <a:pt x="104" y="118"/>
                  </a:cubicBezTo>
                  <a:cubicBezTo>
                    <a:pt x="104" y="125"/>
                    <a:pt x="110" y="131"/>
                    <a:pt x="117" y="131"/>
                  </a:cubicBezTo>
                  <a:cubicBezTo>
                    <a:pt x="124" y="131"/>
                    <a:pt x="130" y="125"/>
                    <a:pt x="130" y="118"/>
                  </a:cubicBezTo>
                  <a:cubicBezTo>
                    <a:pt x="130" y="116"/>
                    <a:pt x="130" y="114"/>
                    <a:pt x="128" y="112"/>
                  </a:cubicBezTo>
                  <a:cubicBezTo>
                    <a:pt x="134" y="112"/>
                    <a:pt x="134" y="112"/>
                    <a:pt x="134" y="112"/>
                  </a:cubicBezTo>
                  <a:cubicBezTo>
                    <a:pt x="136" y="112"/>
                    <a:pt x="137" y="111"/>
                    <a:pt x="137" y="109"/>
                  </a:cubicBezTo>
                  <a:cubicBezTo>
                    <a:pt x="137" y="88"/>
                    <a:pt x="137" y="88"/>
                    <a:pt x="137" y="88"/>
                  </a:cubicBezTo>
                  <a:cubicBezTo>
                    <a:pt x="137" y="86"/>
                    <a:pt x="137" y="86"/>
                    <a:pt x="137" y="86"/>
                  </a:cubicBezTo>
                  <a:cubicBezTo>
                    <a:pt x="137" y="84"/>
                    <a:pt x="137" y="84"/>
                    <a:pt x="137" y="84"/>
                  </a:cubicBezTo>
                  <a:cubicBezTo>
                    <a:pt x="137" y="32"/>
                    <a:pt x="137" y="32"/>
                    <a:pt x="137" y="32"/>
                  </a:cubicBezTo>
                  <a:cubicBezTo>
                    <a:pt x="144" y="30"/>
                    <a:pt x="149" y="24"/>
                    <a:pt x="149" y="16"/>
                  </a:cubicBezTo>
                  <a:cubicBezTo>
                    <a:pt x="149" y="7"/>
                    <a:pt x="142" y="0"/>
                    <a:pt x="133" y="0"/>
                  </a:cubicBezTo>
                  <a:cubicBezTo>
                    <a:pt x="125" y="0"/>
                    <a:pt x="119" y="5"/>
                    <a:pt x="117" y="12"/>
                  </a:cubicBezTo>
                  <a:cubicBezTo>
                    <a:pt x="7" y="12"/>
                    <a:pt x="7" y="12"/>
                    <a:pt x="7" y="12"/>
                  </a:cubicBezTo>
                  <a:cubicBezTo>
                    <a:pt x="3" y="12"/>
                    <a:pt x="0" y="15"/>
                    <a:pt x="0" y="19"/>
                  </a:cubicBezTo>
                  <a:cubicBezTo>
                    <a:pt x="0" y="19"/>
                    <a:pt x="0" y="28"/>
                    <a:pt x="0" y="28"/>
                  </a:cubicBezTo>
                  <a:cubicBezTo>
                    <a:pt x="0" y="29"/>
                    <a:pt x="0" y="30"/>
                    <a:pt x="1" y="31"/>
                  </a:cubicBezTo>
                  <a:close/>
                  <a:moveTo>
                    <a:pt x="48" y="124"/>
                  </a:moveTo>
                  <a:cubicBezTo>
                    <a:pt x="45" y="124"/>
                    <a:pt x="42" y="121"/>
                    <a:pt x="42" y="118"/>
                  </a:cubicBezTo>
                  <a:cubicBezTo>
                    <a:pt x="42" y="115"/>
                    <a:pt x="45" y="112"/>
                    <a:pt x="48" y="112"/>
                  </a:cubicBezTo>
                  <a:cubicBezTo>
                    <a:pt x="51" y="112"/>
                    <a:pt x="54" y="115"/>
                    <a:pt x="54" y="118"/>
                  </a:cubicBezTo>
                  <a:cubicBezTo>
                    <a:pt x="54" y="121"/>
                    <a:pt x="51" y="124"/>
                    <a:pt x="48" y="124"/>
                  </a:cubicBezTo>
                  <a:close/>
                  <a:moveTo>
                    <a:pt x="117" y="124"/>
                  </a:moveTo>
                  <a:cubicBezTo>
                    <a:pt x="114" y="124"/>
                    <a:pt x="111" y="121"/>
                    <a:pt x="111" y="118"/>
                  </a:cubicBezTo>
                  <a:cubicBezTo>
                    <a:pt x="111" y="115"/>
                    <a:pt x="114" y="112"/>
                    <a:pt x="117" y="112"/>
                  </a:cubicBezTo>
                  <a:cubicBezTo>
                    <a:pt x="121" y="112"/>
                    <a:pt x="123" y="115"/>
                    <a:pt x="123" y="118"/>
                  </a:cubicBezTo>
                  <a:cubicBezTo>
                    <a:pt x="123" y="121"/>
                    <a:pt x="121" y="124"/>
                    <a:pt x="117" y="124"/>
                  </a:cubicBezTo>
                  <a:close/>
                  <a:moveTo>
                    <a:pt x="133" y="8"/>
                  </a:moveTo>
                  <a:cubicBezTo>
                    <a:pt x="137" y="8"/>
                    <a:pt x="141" y="12"/>
                    <a:pt x="141" y="16"/>
                  </a:cubicBezTo>
                  <a:cubicBezTo>
                    <a:pt x="141" y="21"/>
                    <a:pt x="137" y="24"/>
                    <a:pt x="133" y="24"/>
                  </a:cubicBezTo>
                  <a:cubicBezTo>
                    <a:pt x="129" y="24"/>
                    <a:pt x="125" y="21"/>
                    <a:pt x="125" y="16"/>
                  </a:cubicBezTo>
                  <a:cubicBezTo>
                    <a:pt x="125" y="12"/>
                    <a:pt x="129" y="8"/>
                    <a:pt x="133" y="8"/>
                  </a:cubicBezTo>
                  <a:close/>
                  <a:moveTo>
                    <a:pt x="111" y="20"/>
                  </a:moveTo>
                  <a:cubicBezTo>
                    <a:pt x="117" y="20"/>
                    <a:pt x="117" y="20"/>
                    <a:pt x="117" y="20"/>
                  </a:cubicBezTo>
                  <a:cubicBezTo>
                    <a:pt x="118" y="26"/>
                    <a:pt x="123" y="31"/>
                    <a:pt x="129" y="32"/>
                  </a:cubicBezTo>
                  <a:cubicBezTo>
                    <a:pt x="129" y="35"/>
                    <a:pt x="129" y="35"/>
                    <a:pt x="129" y="35"/>
                  </a:cubicBezTo>
                  <a:cubicBezTo>
                    <a:pt x="111" y="35"/>
                    <a:pt x="111" y="35"/>
                    <a:pt x="111" y="35"/>
                  </a:cubicBezTo>
                  <a:lnTo>
                    <a:pt x="111" y="20"/>
                  </a:lnTo>
                  <a:close/>
                  <a:moveTo>
                    <a:pt x="111" y="42"/>
                  </a:moveTo>
                  <a:cubicBezTo>
                    <a:pt x="129" y="42"/>
                    <a:pt x="129" y="42"/>
                    <a:pt x="129" y="42"/>
                  </a:cubicBezTo>
                  <a:cubicBezTo>
                    <a:pt x="129" y="58"/>
                    <a:pt x="129" y="58"/>
                    <a:pt x="129" y="58"/>
                  </a:cubicBezTo>
                  <a:cubicBezTo>
                    <a:pt x="111" y="58"/>
                    <a:pt x="111" y="58"/>
                    <a:pt x="111" y="58"/>
                  </a:cubicBezTo>
                  <a:lnTo>
                    <a:pt x="111" y="42"/>
                  </a:lnTo>
                  <a:close/>
                  <a:moveTo>
                    <a:pt x="111" y="65"/>
                  </a:moveTo>
                  <a:cubicBezTo>
                    <a:pt x="129" y="65"/>
                    <a:pt x="129" y="65"/>
                    <a:pt x="129" y="65"/>
                  </a:cubicBezTo>
                  <a:cubicBezTo>
                    <a:pt x="129" y="80"/>
                    <a:pt x="129" y="80"/>
                    <a:pt x="129" y="80"/>
                  </a:cubicBezTo>
                  <a:cubicBezTo>
                    <a:pt x="124" y="80"/>
                    <a:pt x="117" y="80"/>
                    <a:pt x="117" y="80"/>
                  </a:cubicBezTo>
                  <a:cubicBezTo>
                    <a:pt x="111" y="80"/>
                    <a:pt x="111" y="80"/>
                    <a:pt x="111" y="80"/>
                  </a:cubicBezTo>
                  <a:lnTo>
                    <a:pt x="111" y="65"/>
                  </a:lnTo>
                  <a:close/>
                  <a:moveTo>
                    <a:pt x="85" y="20"/>
                  </a:moveTo>
                  <a:cubicBezTo>
                    <a:pt x="104" y="20"/>
                    <a:pt x="104" y="20"/>
                    <a:pt x="104" y="20"/>
                  </a:cubicBezTo>
                  <a:cubicBezTo>
                    <a:pt x="104" y="35"/>
                    <a:pt x="104" y="35"/>
                    <a:pt x="104" y="35"/>
                  </a:cubicBezTo>
                  <a:cubicBezTo>
                    <a:pt x="85" y="35"/>
                    <a:pt x="85" y="35"/>
                    <a:pt x="85" y="35"/>
                  </a:cubicBezTo>
                  <a:lnTo>
                    <a:pt x="85" y="20"/>
                  </a:lnTo>
                  <a:close/>
                  <a:moveTo>
                    <a:pt x="85" y="42"/>
                  </a:moveTo>
                  <a:cubicBezTo>
                    <a:pt x="104" y="42"/>
                    <a:pt x="104" y="42"/>
                    <a:pt x="104" y="42"/>
                  </a:cubicBezTo>
                  <a:cubicBezTo>
                    <a:pt x="104" y="58"/>
                    <a:pt x="104" y="58"/>
                    <a:pt x="104" y="58"/>
                  </a:cubicBezTo>
                  <a:cubicBezTo>
                    <a:pt x="85" y="58"/>
                    <a:pt x="85" y="58"/>
                    <a:pt x="85" y="58"/>
                  </a:cubicBezTo>
                  <a:lnTo>
                    <a:pt x="85" y="42"/>
                  </a:lnTo>
                  <a:close/>
                  <a:moveTo>
                    <a:pt x="85" y="65"/>
                  </a:moveTo>
                  <a:cubicBezTo>
                    <a:pt x="104" y="65"/>
                    <a:pt x="104" y="65"/>
                    <a:pt x="104" y="65"/>
                  </a:cubicBezTo>
                  <a:cubicBezTo>
                    <a:pt x="104" y="80"/>
                    <a:pt x="104" y="80"/>
                    <a:pt x="104" y="80"/>
                  </a:cubicBezTo>
                  <a:cubicBezTo>
                    <a:pt x="85" y="80"/>
                    <a:pt x="85" y="80"/>
                    <a:pt x="85" y="80"/>
                  </a:cubicBezTo>
                  <a:lnTo>
                    <a:pt x="85" y="65"/>
                  </a:lnTo>
                  <a:close/>
                  <a:moveTo>
                    <a:pt x="59" y="20"/>
                  </a:moveTo>
                  <a:cubicBezTo>
                    <a:pt x="78" y="20"/>
                    <a:pt x="78" y="20"/>
                    <a:pt x="78" y="20"/>
                  </a:cubicBezTo>
                  <a:cubicBezTo>
                    <a:pt x="78" y="35"/>
                    <a:pt x="78" y="35"/>
                    <a:pt x="78" y="35"/>
                  </a:cubicBezTo>
                  <a:cubicBezTo>
                    <a:pt x="59" y="35"/>
                    <a:pt x="59" y="35"/>
                    <a:pt x="59" y="35"/>
                  </a:cubicBezTo>
                  <a:lnTo>
                    <a:pt x="59" y="20"/>
                  </a:lnTo>
                  <a:close/>
                  <a:moveTo>
                    <a:pt x="59" y="42"/>
                  </a:moveTo>
                  <a:cubicBezTo>
                    <a:pt x="78" y="42"/>
                    <a:pt x="78" y="42"/>
                    <a:pt x="78" y="42"/>
                  </a:cubicBezTo>
                  <a:cubicBezTo>
                    <a:pt x="78" y="58"/>
                    <a:pt x="78" y="58"/>
                    <a:pt x="78" y="58"/>
                  </a:cubicBezTo>
                  <a:cubicBezTo>
                    <a:pt x="59" y="58"/>
                    <a:pt x="59" y="58"/>
                    <a:pt x="59" y="58"/>
                  </a:cubicBezTo>
                  <a:lnTo>
                    <a:pt x="59" y="42"/>
                  </a:lnTo>
                  <a:close/>
                  <a:moveTo>
                    <a:pt x="59" y="65"/>
                  </a:moveTo>
                  <a:cubicBezTo>
                    <a:pt x="78" y="65"/>
                    <a:pt x="78" y="65"/>
                    <a:pt x="78" y="65"/>
                  </a:cubicBezTo>
                  <a:cubicBezTo>
                    <a:pt x="78" y="80"/>
                    <a:pt x="78" y="80"/>
                    <a:pt x="78" y="80"/>
                  </a:cubicBezTo>
                  <a:cubicBezTo>
                    <a:pt x="59" y="80"/>
                    <a:pt x="59" y="80"/>
                    <a:pt x="59" y="80"/>
                  </a:cubicBezTo>
                  <a:lnTo>
                    <a:pt x="59" y="65"/>
                  </a:lnTo>
                  <a:close/>
                  <a:moveTo>
                    <a:pt x="33" y="20"/>
                  </a:moveTo>
                  <a:cubicBezTo>
                    <a:pt x="52" y="20"/>
                    <a:pt x="52" y="20"/>
                    <a:pt x="52" y="20"/>
                  </a:cubicBezTo>
                  <a:cubicBezTo>
                    <a:pt x="52" y="35"/>
                    <a:pt x="52" y="35"/>
                    <a:pt x="52" y="35"/>
                  </a:cubicBezTo>
                  <a:cubicBezTo>
                    <a:pt x="33" y="35"/>
                    <a:pt x="33" y="35"/>
                    <a:pt x="33" y="35"/>
                  </a:cubicBezTo>
                  <a:lnTo>
                    <a:pt x="33" y="20"/>
                  </a:lnTo>
                  <a:close/>
                  <a:moveTo>
                    <a:pt x="33" y="42"/>
                  </a:moveTo>
                  <a:cubicBezTo>
                    <a:pt x="52" y="42"/>
                    <a:pt x="52" y="42"/>
                    <a:pt x="52" y="42"/>
                  </a:cubicBezTo>
                  <a:cubicBezTo>
                    <a:pt x="52" y="58"/>
                    <a:pt x="52" y="58"/>
                    <a:pt x="52" y="58"/>
                  </a:cubicBezTo>
                  <a:cubicBezTo>
                    <a:pt x="33" y="58"/>
                    <a:pt x="33" y="58"/>
                    <a:pt x="33" y="58"/>
                  </a:cubicBezTo>
                  <a:lnTo>
                    <a:pt x="33" y="42"/>
                  </a:lnTo>
                  <a:close/>
                  <a:moveTo>
                    <a:pt x="33" y="65"/>
                  </a:moveTo>
                  <a:cubicBezTo>
                    <a:pt x="52" y="65"/>
                    <a:pt x="52" y="65"/>
                    <a:pt x="52" y="65"/>
                  </a:cubicBezTo>
                  <a:cubicBezTo>
                    <a:pt x="52" y="80"/>
                    <a:pt x="52" y="80"/>
                    <a:pt x="52" y="80"/>
                  </a:cubicBezTo>
                  <a:cubicBezTo>
                    <a:pt x="35" y="80"/>
                    <a:pt x="35" y="80"/>
                    <a:pt x="35" y="80"/>
                  </a:cubicBezTo>
                  <a:cubicBezTo>
                    <a:pt x="35" y="79"/>
                    <a:pt x="34" y="77"/>
                    <a:pt x="33" y="74"/>
                  </a:cubicBezTo>
                  <a:lnTo>
                    <a:pt x="33" y="65"/>
                  </a:lnTo>
                  <a:close/>
                  <a:moveTo>
                    <a:pt x="26" y="58"/>
                  </a:moveTo>
                  <a:cubicBezTo>
                    <a:pt x="24" y="58"/>
                    <a:pt x="24" y="58"/>
                    <a:pt x="24" y="58"/>
                  </a:cubicBezTo>
                  <a:cubicBezTo>
                    <a:pt x="21" y="53"/>
                    <a:pt x="18" y="47"/>
                    <a:pt x="16" y="42"/>
                  </a:cubicBezTo>
                  <a:cubicBezTo>
                    <a:pt x="26" y="42"/>
                    <a:pt x="26" y="42"/>
                    <a:pt x="26" y="42"/>
                  </a:cubicBezTo>
                  <a:lnTo>
                    <a:pt x="26" y="58"/>
                  </a:lnTo>
                  <a:close/>
                  <a:moveTo>
                    <a:pt x="26" y="20"/>
                  </a:moveTo>
                  <a:cubicBezTo>
                    <a:pt x="26" y="35"/>
                    <a:pt x="26" y="35"/>
                    <a:pt x="26" y="35"/>
                  </a:cubicBezTo>
                  <a:cubicBezTo>
                    <a:pt x="12" y="35"/>
                    <a:pt x="12" y="35"/>
                    <a:pt x="12" y="35"/>
                  </a:cubicBezTo>
                  <a:cubicBezTo>
                    <a:pt x="10" y="31"/>
                    <a:pt x="9" y="28"/>
                    <a:pt x="8" y="28"/>
                  </a:cubicBezTo>
                  <a:cubicBezTo>
                    <a:pt x="8" y="27"/>
                    <a:pt x="8" y="23"/>
                    <a:pt x="8" y="20"/>
                  </a:cubicBezTo>
                  <a:lnTo>
                    <a:pt x="26" y="20"/>
                  </a:lnTo>
                  <a:close/>
                </a:path>
              </a:pathLst>
            </a:custGeom>
            <a:solidFill>
              <a:schemeClr val="bg1">
                <a:alpha val="100000"/>
              </a:schemeClr>
            </a:solidFill>
            <a:ln w="9525">
              <a:noFill/>
            </a:ln>
          </p:spPr>
          <p:txBody>
            <a:bodyPr/>
            <a:lstStyle/>
            <a:p>
              <a:endParaRPr lang="zh-CN" altLang="en-US"/>
            </a:p>
          </p:txBody>
        </p:sp>
      </p:grpSp>
      <p:sp>
        <p:nvSpPr>
          <p:cNvPr id="17" name="文本框 16"/>
          <p:cNvSpPr txBox="1"/>
          <p:nvPr/>
        </p:nvSpPr>
        <p:spPr>
          <a:xfrm>
            <a:off x="5020056" y="4143937"/>
            <a:ext cx="3156240" cy="461665"/>
          </a:xfrm>
          <a:prstGeom prst="rect">
            <a:avLst/>
          </a:prstGeom>
          <a:noFill/>
        </p:spPr>
        <p:txBody>
          <a:bodyPr wrap="square" rtlCol="0">
            <a:spAutoFit/>
          </a:bodyPr>
          <a:lstStyle/>
          <a:p>
            <a:r>
              <a:rPr lang="en-US" altLang="zh-CN" sz="1200" dirty="0">
                <a:latin typeface="Times New Roman" pitchFamily="18" charset="0"/>
                <a:cs typeface="Times New Roman" pitchFamily="18" charset="0"/>
              </a:rPr>
              <a:t>The main market:</a:t>
            </a:r>
            <a:endParaRPr lang="en-US" altLang="zh-CN" sz="1200" dirty="0">
              <a:latin typeface="Times New Roman" pitchFamily="18" charset="0"/>
              <a:cs typeface="Times New Roman" pitchFamily="18" charset="0"/>
            </a:endParaRPr>
          </a:p>
          <a:p>
            <a:r>
              <a:rPr lang="en-US" altLang="zh-CN" sz="1200" dirty="0">
                <a:latin typeface="Times New Roman" pitchFamily="18" charset="0"/>
                <a:cs typeface="Times New Roman" pitchFamily="18" charset="0"/>
              </a:rPr>
              <a:t>Europe, America, Brazil, the Middle East</a:t>
            </a:r>
            <a:endParaRPr lang="en-US" altLang="zh-CN" sz="1200" dirty="0">
              <a:latin typeface="Times New Roman" pitchFamily="18" charset="0"/>
              <a:cs typeface="Times New Roman" pitchFamily="18" charset="0"/>
            </a:endParaRPr>
          </a:p>
        </p:txBody>
      </p:sp>
      <p:pic>
        <p:nvPicPr>
          <p:cNvPr id="4" name="445b56456706a17e5dc02b4b149d6cc4">
            <a:hlinkClick r:id="" action="ppaction://media"/>
          </p:cNvPr>
          <p:cNvPicPr/>
          <p:nvPr>
            <a:videoFile r:link="rId3"/>
            <p:extLst>
              <p:ext uri="{DAA4B4D4-6D71-4841-9C94-3DE7FCFB9230}">
                <p14:media xmlns:p14="http://schemas.microsoft.com/office/powerpoint/2010/main" r:embed="rId4"/>
              </p:ext>
            </p:extLst>
          </p:nvPr>
        </p:nvPicPr>
        <p:blipFill>
          <a:blip r:embed="rId5"/>
          <a:stretch>
            <a:fillRect/>
          </a:stretch>
        </p:blipFill>
        <p:spPr>
          <a:xfrm>
            <a:off x="447040" y="1546860"/>
            <a:ext cx="3883025" cy="2331085"/>
          </a:xfrm>
          <a:prstGeom prst="rect">
            <a:avLst/>
          </a:prstGeom>
        </p:spPr>
      </p:pic>
      <p:sp>
        <p:nvSpPr>
          <p:cNvPr id="14" name="Rectangle 1"/>
          <p:cNvSpPr/>
          <p:nvPr/>
        </p:nvSpPr>
        <p:spPr>
          <a:xfrm>
            <a:off x="359569" y="72095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6662"/>
                                        </p:tgtEl>
                                        <p:attrNameLst>
                                          <p:attrName>style.visibility</p:attrName>
                                        </p:attrNameLst>
                                      </p:cBhvr>
                                      <p:to>
                                        <p:strVal val="visible"/>
                                      </p:to>
                                    </p:set>
                                    <p:animEffect filter="dissolve">
                                      <p:cBhvr>
                                        <p:cTn id="7" dur="500"/>
                                        <p:tgtEl>
                                          <p:spTgt spid="2666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663"/>
                                        </p:tgtEl>
                                        <p:attrNameLst>
                                          <p:attrName>style.visibility</p:attrName>
                                        </p:attrNameLst>
                                      </p:cBhvr>
                                      <p:to>
                                        <p:strVal val="visible"/>
                                      </p:to>
                                    </p:set>
                                    <p:animEffect filter="wipe(up)">
                                      <p:cBhvr>
                                        <p:cTn id="11" dur="650"/>
                                        <p:tgtEl>
                                          <p:spTgt spid="26663"/>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26638"/>
                                        </p:tgtEl>
                                        <p:attrNameLst>
                                          <p:attrName>style.visibility</p:attrName>
                                        </p:attrNameLst>
                                      </p:cBhvr>
                                      <p:to>
                                        <p:strVal val="visible"/>
                                      </p:to>
                                    </p:set>
                                    <p:animEffect filter="dissolve">
                                      <p:cBhvr>
                                        <p:cTn id="15" dur="500"/>
                                        <p:tgtEl>
                                          <p:spTgt spid="26638"/>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amond(in)">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1">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additive="base">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6662" grpId="0" bldLvl="0"/>
      <p:bldP spid="26663" grpId="0" bldLvl="0"/>
      <p:bldP spid="17" grpId="0"/>
      <p:bldP spid="1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KSO_Shape"/>
          <p:cNvSpPr/>
          <p:nvPr>
            <p:custDataLst>
              <p:tags r:id="rId1"/>
            </p:custDataLst>
          </p:nvPr>
        </p:nvSpPr>
        <p:spPr>
          <a:xfrm>
            <a:off x="4165799" y="647195"/>
            <a:ext cx="353335" cy="229079"/>
          </a:xfrm>
          <a:custGeom>
            <a:avLst/>
            <a:gdLst>
              <a:gd name="connsiteX0" fmla="*/ 7294257 w 8709025"/>
              <a:gd name="connsiteY0" fmla="*/ 2608768 h 5641695"/>
              <a:gd name="connsiteX1" fmla="*/ 7365669 w 8709025"/>
              <a:gd name="connsiteY1" fmla="*/ 2634905 h 5641695"/>
              <a:gd name="connsiteX2" fmla="*/ 8297853 w 8709025"/>
              <a:gd name="connsiteY2" fmla="*/ 3895849 h 5641695"/>
              <a:gd name="connsiteX3" fmla="*/ 8305800 w 8709025"/>
              <a:gd name="connsiteY3" fmla="*/ 4053232 h 5641695"/>
              <a:gd name="connsiteX4" fmla="*/ 8297853 w 8709025"/>
              <a:gd name="connsiteY4" fmla="*/ 4210615 h 5641695"/>
              <a:gd name="connsiteX5" fmla="*/ 7365669 w 8709025"/>
              <a:gd name="connsiteY5" fmla="*/ 5471558 h 5641695"/>
              <a:gd name="connsiteX6" fmla="*/ 7294257 w 8709025"/>
              <a:gd name="connsiteY6" fmla="*/ 5497695 h 5641695"/>
              <a:gd name="connsiteX7" fmla="*/ 7393254 w 8709025"/>
              <a:gd name="connsiteY7" fmla="*/ 5482587 h 5641695"/>
              <a:gd name="connsiteX8" fmla="*/ 8550679 w 8709025"/>
              <a:gd name="connsiteY8" fmla="*/ 4202405 h 5641695"/>
              <a:gd name="connsiteX9" fmla="*/ 8558212 w 8709025"/>
              <a:gd name="connsiteY9" fmla="*/ 4053232 h 5641695"/>
              <a:gd name="connsiteX10" fmla="*/ 8550679 w 8709025"/>
              <a:gd name="connsiteY10" fmla="*/ 3904058 h 5641695"/>
              <a:gd name="connsiteX11" fmla="*/ 7393254 w 8709025"/>
              <a:gd name="connsiteY11" fmla="*/ 2623877 h 5641695"/>
              <a:gd name="connsiteX12" fmla="*/ 1414768 w 8709025"/>
              <a:gd name="connsiteY12" fmla="*/ 2608768 h 5641695"/>
              <a:gd name="connsiteX13" fmla="*/ 1315771 w 8709025"/>
              <a:gd name="connsiteY13" fmla="*/ 2623877 h 5641695"/>
              <a:gd name="connsiteX14" fmla="*/ 158346 w 8709025"/>
              <a:gd name="connsiteY14" fmla="*/ 3904058 h 5641695"/>
              <a:gd name="connsiteX15" fmla="*/ 150813 w 8709025"/>
              <a:gd name="connsiteY15" fmla="*/ 4053232 h 5641695"/>
              <a:gd name="connsiteX16" fmla="*/ 158346 w 8709025"/>
              <a:gd name="connsiteY16" fmla="*/ 4202405 h 5641695"/>
              <a:gd name="connsiteX17" fmla="*/ 1315771 w 8709025"/>
              <a:gd name="connsiteY17" fmla="*/ 5482587 h 5641695"/>
              <a:gd name="connsiteX18" fmla="*/ 1414768 w 8709025"/>
              <a:gd name="connsiteY18" fmla="*/ 5497695 h 5641695"/>
              <a:gd name="connsiteX19" fmla="*/ 1343356 w 8709025"/>
              <a:gd name="connsiteY19" fmla="*/ 5471558 h 5641695"/>
              <a:gd name="connsiteX20" fmla="*/ 411172 w 8709025"/>
              <a:gd name="connsiteY20" fmla="*/ 4210615 h 5641695"/>
              <a:gd name="connsiteX21" fmla="*/ 403225 w 8709025"/>
              <a:gd name="connsiteY21" fmla="*/ 4053232 h 5641695"/>
              <a:gd name="connsiteX22" fmla="*/ 411172 w 8709025"/>
              <a:gd name="connsiteY22" fmla="*/ 3895849 h 5641695"/>
              <a:gd name="connsiteX23" fmla="*/ 1343356 w 8709025"/>
              <a:gd name="connsiteY23" fmla="*/ 2634905 h 5641695"/>
              <a:gd name="connsiteX24" fmla="*/ 4354513 w 8709025"/>
              <a:gd name="connsiteY24" fmla="*/ 0 h 5641695"/>
              <a:gd name="connsiteX25" fmla="*/ 6995109 w 8709025"/>
              <a:gd name="connsiteY25" fmla="*/ 2382914 h 5641695"/>
              <a:gd name="connsiteX26" fmla="*/ 6999242 w 8709025"/>
              <a:gd name="connsiteY26" fmla="*/ 2464767 h 5641695"/>
              <a:gd name="connsiteX27" fmla="*/ 7120561 w 8709025"/>
              <a:gd name="connsiteY27" fmla="*/ 2464767 h 5641695"/>
              <a:gd name="connsiteX28" fmla="*/ 8709025 w 8709025"/>
              <a:gd name="connsiteY28" fmla="*/ 4053231 h 5641695"/>
              <a:gd name="connsiteX29" fmla="*/ 7120561 w 8709025"/>
              <a:gd name="connsiteY29" fmla="*/ 5641695 h 5641695"/>
              <a:gd name="connsiteX30" fmla="*/ 7008813 w 8709025"/>
              <a:gd name="connsiteY30" fmla="*/ 5641695 h 5641695"/>
              <a:gd name="connsiteX31" fmla="*/ 6945312 w 8709025"/>
              <a:gd name="connsiteY31" fmla="*/ 5641695 h 5641695"/>
              <a:gd name="connsiteX32" fmla="*/ 6453313 w 8709025"/>
              <a:gd name="connsiteY32" fmla="*/ 5641695 h 5641695"/>
              <a:gd name="connsiteX33" fmla="*/ 6453313 w 8709025"/>
              <a:gd name="connsiteY33" fmla="*/ 2833068 h 5641695"/>
              <a:gd name="connsiteX34" fmla="*/ 6452797 w 8709025"/>
              <a:gd name="connsiteY34" fmla="*/ 2833068 h 5641695"/>
              <a:gd name="connsiteX35" fmla="*/ 6452797 w 8709025"/>
              <a:gd name="connsiteY35" fmla="*/ 2745984 h 5641695"/>
              <a:gd name="connsiteX36" fmla="*/ 4354514 w 8709025"/>
              <a:gd name="connsiteY36" fmla="*/ 647700 h 5641695"/>
              <a:gd name="connsiteX37" fmla="*/ 2256231 w 8709025"/>
              <a:gd name="connsiteY37" fmla="*/ 2745984 h 5641695"/>
              <a:gd name="connsiteX38" fmla="*/ 2256231 w 8709025"/>
              <a:gd name="connsiteY38" fmla="*/ 2833068 h 5641695"/>
              <a:gd name="connsiteX39" fmla="*/ 2255713 w 8709025"/>
              <a:gd name="connsiteY39" fmla="*/ 2833068 h 5641695"/>
              <a:gd name="connsiteX40" fmla="*/ 2255713 w 8709025"/>
              <a:gd name="connsiteY40" fmla="*/ 5641695 h 5641695"/>
              <a:gd name="connsiteX41" fmla="*/ 1763713 w 8709025"/>
              <a:gd name="connsiteY41" fmla="*/ 5641695 h 5641695"/>
              <a:gd name="connsiteX42" fmla="*/ 1700213 w 8709025"/>
              <a:gd name="connsiteY42" fmla="*/ 5641695 h 5641695"/>
              <a:gd name="connsiteX43" fmla="*/ 1588464 w 8709025"/>
              <a:gd name="connsiteY43" fmla="*/ 5641695 h 5641695"/>
              <a:gd name="connsiteX44" fmla="*/ 0 w 8709025"/>
              <a:gd name="connsiteY44" fmla="*/ 4053231 h 5641695"/>
              <a:gd name="connsiteX45" fmla="*/ 1588464 w 8709025"/>
              <a:gd name="connsiteY45" fmla="*/ 2464767 h 5641695"/>
              <a:gd name="connsiteX46" fmla="*/ 1709784 w 8709025"/>
              <a:gd name="connsiteY46" fmla="*/ 2464767 h 5641695"/>
              <a:gd name="connsiteX47" fmla="*/ 1713917 w 8709025"/>
              <a:gd name="connsiteY47" fmla="*/ 2382913 h 5641695"/>
              <a:gd name="connsiteX48" fmla="*/ 4354513 w 8709025"/>
              <a:gd name="connsiteY48" fmla="*/ 0 h 564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709025" h="5641695">
                <a:moveTo>
                  <a:pt x="7294257" y="2608768"/>
                </a:moveTo>
                <a:lnTo>
                  <a:pt x="7365669" y="2634905"/>
                </a:lnTo>
                <a:cubicBezTo>
                  <a:pt x="7872105" y="2849110"/>
                  <a:pt x="8240046" y="3326637"/>
                  <a:pt x="8297853" y="3895849"/>
                </a:cubicBezTo>
                <a:lnTo>
                  <a:pt x="8305800" y="4053232"/>
                </a:lnTo>
                <a:lnTo>
                  <a:pt x="8297853" y="4210615"/>
                </a:lnTo>
                <a:cubicBezTo>
                  <a:pt x="8240046" y="4779826"/>
                  <a:pt x="7872105" y="5257354"/>
                  <a:pt x="7365669" y="5471558"/>
                </a:cubicBezTo>
                <a:lnTo>
                  <a:pt x="7294257" y="5497695"/>
                </a:lnTo>
                <a:lnTo>
                  <a:pt x="7393254" y="5482587"/>
                </a:lnTo>
                <a:cubicBezTo>
                  <a:pt x="8010606" y="5356258"/>
                  <a:pt x="8485926" y="4840019"/>
                  <a:pt x="8550679" y="4202405"/>
                </a:cubicBezTo>
                <a:lnTo>
                  <a:pt x="8558212" y="4053232"/>
                </a:lnTo>
                <a:lnTo>
                  <a:pt x="8550679" y="3904058"/>
                </a:lnTo>
                <a:cubicBezTo>
                  <a:pt x="8485926" y="3266444"/>
                  <a:pt x="8010606" y="2750205"/>
                  <a:pt x="7393254" y="2623877"/>
                </a:cubicBezTo>
                <a:close/>
                <a:moveTo>
                  <a:pt x="1414768" y="2608768"/>
                </a:moveTo>
                <a:lnTo>
                  <a:pt x="1315771" y="2623877"/>
                </a:lnTo>
                <a:cubicBezTo>
                  <a:pt x="698419" y="2750205"/>
                  <a:pt x="223099" y="3266444"/>
                  <a:pt x="158346" y="3904058"/>
                </a:cubicBezTo>
                <a:lnTo>
                  <a:pt x="150813" y="4053232"/>
                </a:lnTo>
                <a:lnTo>
                  <a:pt x="158346" y="4202405"/>
                </a:lnTo>
                <a:cubicBezTo>
                  <a:pt x="223099" y="4840019"/>
                  <a:pt x="698419" y="5356258"/>
                  <a:pt x="1315771" y="5482587"/>
                </a:cubicBezTo>
                <a:lnTo>
                  <a:pt x="1414768" y="5497695"/>
                </a:lnTo>
                <a:lnTo>
                  <a:pt x="1343356" y="5471558"/>
                </a:lnTo>
                <a:cubicBezTo>
                  <a:pt x="836920" y="5257354"/>
                  <a:pt x="468979" y="4779826"/>
                  <a:pt x="411172" y="4210615"/>
                </a:cubicBezTo>
                <a:lnTo>
                  <a:pt x="403225" y="4053232"/>
                </a:lnTo>
                <a:lnTo>
                  <a:pt x="411172" y="3895849"/>
                </a:lnTo>
                <a:cubicBezTo>
                  <a:pt x="468979" y="3326637"/>
                  <a:pt x="836920" y="2849110"/>
                  <a:pt x="1343356" y="2634905"/>
                </a:cubicBezTo>
                <a:close/>
                <a:moveTo>
                  <a:pt x="4354513" y="0"/>
                </a:moveTo>
                <a:cubicBezTo>
                  <a:pt x="5728822" y="0"/>
                  <a:pt x="6859183" y="1044467"/>
                  <a:pt x="6995109" y="2382914"/>
                </a:cubicBezTo>
                <a:lnTo>
                  <a:pt x="6999242" y="2464767"/>
                </a:lnTo>
                <a:lnTo>
                  <a:pt x="7120561" y="2464767"/>
                </a:lnTo>
                <a:cubicBezTo>
                  <a:pt x="7997845" y="2464767"/>
                  <a:pt x="8709025" y="3175947"/>
                  <a:pt x="8709025" y="4053231"/>
                </a:cubicBezTo>
                <a:cubicBezTo>
                  <a:pt x="8709025" y="4930515"/>
                  <a:pt x="7997845" y="5641695"/>
                  <a:pt x="7120561" y="5641695"/>
                </a:cubicBezTo>
                <a:lnTo>
                  <a:pt x="7008813" y="5641695"/>
                </a:lnTo>
                <a:lnTo>
                  <a:pt x="6945312" y="5641695"/>
                </a:lnTo>
                <a:lnTo>
                  <a:pt x="6453313" y="5641695"/>
                </a:lnTo>
                <a:lnTo>
                  <a:pt x="6453313" y="2833068"/>
                </a:lnTo>
                <a:lnTo>
                  <a:pt x="6452797" y="2833068"/>
                </a:lnTo>
                <a:lnTo>
                  <a:pt x="6452797" y="2745984"/>
                </a:lnTo>
                <a:cubicBezTo>
                  <a:pt x="6452797" y="1587133"/>
                  <a:pt x="5513364" y="647700"/>
                  <a:pt x="4354514" y="647700"/>
                </a:cubicBezTo>
                <a:cubicBezTo>
                  <a:pt x="3195664" y="647700"/>
                  <a:pt x="2256231" y="1587133"/>
                  <a:pt x="2256231" y="2745984"/>
                </a:cubicBezTo>
                <a:lnTo>
                  <a:pt x="2256231" y="2833068"/>
                </a:lnTo>
                <a:lnTo>
                  <a:pt x="2255713" y="2833068"/>
                </a:lnTo>
                <a:lnTo>
                  <a:pt x="2255713" y="5641695"/>
                </a:lnTo>
                <a:lnTo>
                  <a:pt x="1763713" y="5641695"/>
                </a:lnTo>
                <a:lnTo>
                  <a:pt x="1700213" y="5641695"/>
                </a:lnTo>
                <a:lnTo>
                  <a:pt x="1588464" y="5641695"/>
                </a:lnTo>
                <a:cubicBezTo>
                  <a:pt x="711180" y="5641695"/>
                  <a:pt x="0" y="4930515"/>
                  <a:pt x="0" y="4053231"/>
                </a:cubicBezTo>
                <a:cubicBezTo>
                  <a:pt x="0" y="3175947"/>
                  <a:pt x="711180" y="2464767"/>
                  <a:pt x="1588464" y="2464767"/>
                </a:cubicBezTo>
                <a:lnTo>
                  <a:pt x="1709784" y="2464767"/>
                </a:lnTo>
                <a:lnTo>
                  <a:pt x="1713917" y="2382913"/>
                </a:lnTo>
                <a:cubicBezTo>
                  <a:pt x="1849844" y="1044467"/>
                  <a:pt x="2980205" y="0"/>
                  <a:pt x="4354513" y="0"/>
                </a:cubicBezTo>
                <a:close/>
              </a:path>
            </a:pathLst>
          </a:custGeom>
          <a:solidFill>
            <a:srgbClr val="FFFFFF"/>
          </a:solidFill>
          <a:ln>
            <a:noFill/>
          </a:ln>
        </p:spPr>
        <p:style>
          <a:lnRef idx="2">
            <a:srgbClr val="207CBC">
              <a:shade val="50000"/>
            </a:srgbClr>
          </a:lnRef>
          <a:fillRef idx="1">
            <a:srgbClr val="207CBC"/>
          </a:fillRef>
          <a:effectRef idx="0">
            <a:srgbClr val="207CBC"/>
          </a:effectRef>
          <a:fontRef idx="minor">
            <a:sysClr val="window" lastClr="FFFFFF"/>
          </a:fontRef>
        </p:style>
        <p:txBody>
          <a:bodyPr anchor="ctr">
            <a:normAutofit fontScale="97500" lnSpcReduction="10000"/>
            <a:scene3d>
              <a:camera prst="orthographicFront"/>
              <a:lightRig rig="threePt" dir="t"/>
            </a:scene3d>
            <a:sp3d>
              <a:contourClr>
                <a:srgbClr val="FFFFFF"/>
              </a:contourClr>
            </a:sp3d>
          </a:bodyPr>
          <a:lstStyle/>
          <a:p>
            <a:pPr algn="ctr">
              <a:defRPr/>
            </a:pPr>
            <a:endParaRPr lang="zh-CN" altLang="en-US" sz="1015">
              <a:solidFill>
                <a:srgbClr val="FFFFFF"/>
              </a:solidFill>
              <a:sym typeface="Arial" charset="0"/>
            </a:endParaRPr>
          </a:p>
        </p:txBody>
      </p:sp>
      <p:grpSp>
        <p:nvGrpSpPr>
          <p:cNvPr id="14" name="组合 13"/>
          <p:cNvGrpSpPr/>
          <p:nvPr>
            <p:custDataLst>
              <p:tags r:id="rId2"/>
            </p:custDataLst>
          </p:nvPr>
        </p:nvGrpSpPr>
        <p:grpSpPr>
          <a:xfrm>
            <a:off x="2787614" y="1949003"/>
            <a:ext cx="597662" cy="597662"/>
            <a:chOff x="2283883" y="3385651"/>
            <a:chExt cx="796882" cy="796882"/>
          </a:xfrm>
        </p:grpSpPr>
        <p:sp>
          <p:nvSpPr>
            <p:cNvPr id="2" name="椭圆 1"/>
            <p:cNvSpPr/>
            <p:nvPr>
              <p:custDataLst>
                <p:tags r:id="rId3"/>
              </p:custDataLst>
            </p:nvPr>
          </p:nvSpPr>
          <p:spPr>
            <a:xfrm>
              <a:off x="2283883" y="3385651"/>
              <a:ext cx="796882" cy="796882"/>
            </a:xfrm>
            <a:prstGeom prst="ellipse">
              <a:avLst/>
            </a:prstGeom>
            <a:noFill/>
            <a:ln w="28575">
              <a:solidFill>
                <a:srgbClr val="BFBFBF"/>
              </a:solid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endParaRPr lang="zh-CN" altLang="en-US" sz="975">
                <a:solidFill>
                  <a:sysClr val="window" lastClr="FFFFFF"/>
                </a:solidFill>
              </a:endParaRPr>
            </a:p>
          </p:txBody>
        </p:sp>
        <p:sp>
          <p:nvSpPr>
            <p:cNvPr id="3" name="椭圆 2"/>
            <p:cNvSpPr/>
            <p:nvPr>
              <p:custDataLst>
                <p:tags r:id="rId4"/>
              </p:custDataLst>
            </p:nvPr>
          </p:nvSpPr>
          <p:spPr>
            <a:xfrm>
              <a:off x="2334937" y="3436705"/>
              <a:ext cx="694774" cy="694774"/>
            </a:xfrm>
            <a:prstGeom prst="ellipse">
              <a:avLst/>
            </a:prstGeom>
            <a:ln>
              <a:noFill/>
            </a:ln>
          </p:spPr>
          <p:style>
            <a:lnRef idx="2">
              <a:srgbClr val="F6C171">
                <a:shade val="50000"/>
              </a:srgbClr>
            </a:lnRef>
            <a:fillRef idx="1">
              <a:srgbClr val="F6C171"/>
            </a:fillRef>
            <a:effectRef idx="0">
              <a:srgbClr val="F6C171"/>
            </a:effectRef>
            <a:fontRef idx="minor">
              <a:sysClr val="window" lastClr="FFFFFF"/>
            </a:fontRef>
          </p:style>
          <p:txBody>
            <a:bodyPr lIns="0" tIns="0" rIns="0" bIns="0" rtlCol="0" anchor="ctr">
              <a:normAutofit/>
            </a:bodyPr>
            <a:lstStyle/>
            <a:p>
              <a:pPr algn="ctr"/>
              <a:endParaRPr lang="en-US" altLang="zh-CN" sz="1800" b="1" dirty="0">
                <a:solidFill>
                  <a:sysClr val="window" lastClr="FFFFFF"/>
                </a:solidFill>
              </a:endParaRPr>
            </a:p>
          </p:txBody>
        </p:sp>
      </p:grpSp>
      <p:grpSp>
        <p:nvGrpSpPr>
          <p:cNvPr id="32" name="组合 31"/>
          <p:cNvGrpSpPr/>
          <p:nvPr>
            <p:custDataLst>
              <p:tags r:id="rId5"/>
            </p:custDataLst>
          </p:nvPr>
        </p:nvGrpSpPr>
        <p:grpSpPr>
          <a:xfrm>
            <a:off x="4736157" y="1996465"/>
            <a:ext cx="597662" cy="597662"/>
            <a:chOff x="2283883" y="3385651"/>
            <a:chExt cx="796882" cy="796882"/>
          </a:xfrm>
        </p:grpSpPr>
        <p:sp>
          <p:nvSpPr>
            <p:cNvPr id="36" name="椭圆 35"/>
            <p:cNvSpPr/>
            <p:nvPr>
              <p:custDataLst>
                <p:tags r:id="rId6"/>
              </p:custDataLst>
            </p:nvPr>
          </p:nvSpPr>
          <p:spPr>
            <a:xfrm>
              <a:off x="2283883" y="3385651"/>
              <a:ext cx="796882" cy="796882"/>
            </a:xfrm>
            <a:prstGeom prst="ellipse">
              <a:avLst/>
            </a:prstGeom>
            <a:noFill/>
            <a:ln w="28575">
              <a:solidFill>
                <a:srgbClr val="BFBFBF"/>
              </a:solid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endParaRPr lang="zh-CN" altLang="en-US" sz="975">
                <a:solidFill>
                  <a:sysClr val="window" lastClr="FFFFFF"/>
                </a:solidFill>
              </a:endParaRPr>
            </a:p>
          </p:txBody>
        </p:sp>
        <p:sp>
          <p:nvSpPr>
            <p:cNvPr id="37" name="椭圆 36"/>
            <p:cNvSpPr/>
            <p:nvPr>
              <p:custDataLst>
                <p:tags r:id="rId7"/>
              </p:custDataLst>
            </p:nvPr>
          </p:nvSpPr>
          <p:spPr>
            <a:xfrm>
              <a:off x="2334937" y="3436705"/>
              <a:ext cx="694774" cy="694774"/>
            </a:xfrm>
            <a:prstGeom prst="ellipse">
              <a:avLst/>
            </a:prstGeom>
            <a:solidFill>
              <a:srgbClr val="F27255"/>
            </a:solidFill>
            <a:ln>
              <a:noFill/>
            </a:ln>
          </p:spPr>
          <p:style>
            <a:lnRef idx="2">
              <a:srgbClr val="F6C171">
                <a:shade val="50000"/>
              </a:srgbClr>
            </a:lnRef>
            <a:fillRef idx="1">
              <a:srgbClr val="F6C171"/>
            </a:fillRef>
            <a:effectRef idx="0">
              <a:srgbClr val="F6C171"/>
            </a:effectRef>
            <a:fontRef idx="minor">
              <a:sysClr val="window" lastClr="FFFFFF"/>
            </a:fontRef>
          </p:style>
          <p:txBody>
            <a:bodyPr lIns="0" tIns="0" rIns="0" bIns="0" rtlCol="0" anchor="ctr">
              <a:normAutofit/>
            </a:bodyPr>
            <a:lstStyle/>
            <a:p>
              <a:pPr algn="ctr"/>
              <a:endParaRPr lang="en-US" altLang="zh-CN" sz="1800" b="1" dirty="0">
                <a:solidFill>
                  <a:sysClr val="window" lastClr="FFFFFF"/>
                </a:solidFill>
              </a:endParaRPr>
            </a:p>
          </p:txBody>
        </p:sp>
      </p:grpSp>
      <p:grpSp>
        <p:nvGrpSpPr>
          <p:cNvPr id="33" name="组合 32"/>
          <p:cNvGrpSpPr/>
          <p:nvPr>
            <p:custDataLst>
              <p:tags r:id="rId8"/>
            </p:custDataLst>
          </p:nvPr>
        </p:nvGrpSpPr>
        <p:grpSpPr>
          <a:xfrm>
            <a:off x="4467075" y="583991"/>
            <a:ext cx="1190626" cy="1074561"/>
            <a:chOff x="1778000" y="4477851"/>
            <a:chExt cx="1808649" cy="1808649"/>
          </a:xfrm>
        </p:grpSpPr>
        <p:sp>
          <p:nvSpPr>
            <p:cNvPr id="34" name="椭圆 33"/>
            <p:cNvSpPr/>
            <p:nvPr>
              <p:custDataLst>
                <p:tags r:id="rId9"/>
              </p:custDataLst>
            </p:nvPr>
          </p:nvSpPr>
          <p:spPr>
            <a:xfrm>
              <a:off x="1778000" y="4477851"/>
              <a:ext cx="1808649" cy="1808649"/>
            </a:xfrm>
            <a:prstGeom prst="ellipse">
              <a:avLst/>
            </a:prstGeom>
            <a:noFill/>
            <a:ln w="28575">
              <a:solidFill>
                <a:srgbClr val="BFBFBF"/>
              </a:solid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endParaRPr lang="zh-CN" altLang="en-US" sz="975">
                <a:solidFill>
                  <a:srgbClr val="FFFFFF"/>
                </a:solidFill>
              </a:endParaRPr>
            </a:p>
          </p:txBody>
        </p:sp>
        <p:sp>
          <p:nvSpPr>
            <p:cNvPr id="35" name="椭圆 34"/>
            <p:cNvSpPr/>
            <p:nvPr>
              <p:custDataLst>
                <p:tags r:id="rId10"/>
              </p:custDataLst>
            </p:nvPr>
          </p:nvSpPr>
          <p:spPr>
            <a:xfrm>
              <a:off x="1841310" y="4541161"/>
              <a:ext cx="1682028" cy="1682028"/>
            </a:xfrm>
            <a:prstGeom prst="ellipse">
              <a:avLst/>
            </a:prstGeom>
            <a:solidFill>
              <a:srgbClr val="F2F2F2"/>
            </a:solidFill>
            <a:ln>
              <a:noFill/>
            </a:ln>
          </p:spPr>
          <p:style>
            <a:lnRef idx="2">
              <a:srgbClr val="F6C171">
                <a:shade val="50000"/>
              </a:srgbClr>
            </a:lnRef>
            <a:fillRef idx="1">
              <a:srgbClr val="F6C171"/>
            </a:fillRef>
            <a:effectRef idx="0">
              <a:srgbClr val="F6C171"/>
            </a:effectRef>
            <a:fontRef idx="minor">
              <a:sysClr val="window" lastClr="FFFFFF"/>
            </a:fontRef>
          </p:style>
          <p:txBody>
            <a:bodyPr lIns="0" tIns="0" rIns="0" bIns="0" rtlCol="0" anchor="ctr">
              <a:normAutofit fontScale="95000"/>
            </a:bodyPr>
            <a:lstStyle/>
            <a:p>
              <a:pPr algn="ctr"/>
              <a:r>
                <a:rPr lang="en-US" altLang="zh-CN" sz="1400" dirty="0">
                  <a:solidFill>
                    <a:srgbClr val="F27255"/>
                  </a:solidFill>
                  <a:latin typeface="Times New Roman" pitchFamily="18" charset="0"/>
                  <a:cs typeface="Times New Roman" pitchFamily="18" charset="0"/>
                </a:rPr>
                <a:t>injector assembly</a:t>
              </a:r>
              <a:endParaRPr lang="zh-CN" altLang="da-DK" sz="1400" dirty="0">
                <a:solidFill>
                  <a:srgbClr val="F27255"/>
                </a:solidFill>
                <a:latin typeface="Times New Roman" pitchFamily="18" charset="0"/>
                <a:cs typeface="Times New Roman" pitchFamily="18" charset="0"/>
              </a:endParaRPr>
            </a:p>
          </p:txBody>
        </p:sp>
      </p:grpSp>
      <p:cxnSp>
        <p:nvCxnSpPr>
          <p:cNvPr id="65" name="直接连接符 64"/>
          <p:cNvCxnSpPr>
            <a:endCxn id="16" idx="6"/>
          </p:cNvCxnSpPr>
          <p:nvPr>
            <p:custDataLst>
              <p:tags r:id="rId11"/>
            </p:custDataLst>
          </p:nvPr>
        </p:nvCxnSpPr>
        <p:spPr>
          <a:xfrm flipH="1">
            <a:off x="2549832" y="2328947"/>
            <a:ext cx="271012" cy="186281"/>
          </a:xfrm>
          <a:prstGeom prst="line">
            <a:avLst/>
          </a:prstGeom>
          <a:ln w="28575">
            <a:solidFill>
              <a:srgbClr val="BFBFBF"/>
            </a:solidFill>
          </a:ln>
        </p:spPr>
        <p:style>
          <a:lnRef idx="1">
            <a:srgbClr val="F6C171"/>
          </a:lnRef>
          <a:fillRef idx="0">
            <a:srgbClr val="F6C171"/>
          </a:fillRef>
          <a:effectRef idx="0">
            <a:srgbClr val="F6C171"/>
          </a:effectRef>
          <a:fontRef idx="minor">
            <a:srgbClr val="5F5F5F"/>
          </a:fontRef>
        </p:style>
      </p:cxnSp>
      <p:cxnSp>
        <p:nvCxnSpPr>
          <p:cNvPr id="71" name="直接连接符 70"/>
          <p:cNvCxnSpPr/>
          <p:nvPr>
            <p:custDataLst>
              <p:tags r:id="rId12"/>
            </p:custDataLst>
          </p:nvPr>
        </p:nvCxnSpPr>
        <p:spPr>
          <a:xfrm flipH="1" flipV="1">
            <a:off x="5034987" y="1695205"/>
            <a:ext cx="1" cy="215778"/>
          </a:xfrm>
          <a:prstGeom prst="line">
            <a:avLst/>
          </a:prstGeom>
          <a:ln w="28575">
            <a:solidFill>
              <a:srgbClr val="BFBFBF"/>
            </a:solidFill>
          </a:ln>
        </p:spPr>
        <p:style>
          <a:lnRef idx="1">
            <a:srgbClr val="F6C171"/>
          </a:lnRef>
          <a:fillRef idx="0">
            <a:srgbClr val="F6C171"/>
          </a:fillRef>
          <a:effectRef idx="0">
            <a:srgbClr val="F6C171"/>
          </a:effectRef>
          <a:fontRef idx="minor">
            <a:srgbClr val="5F5F5F"/>
          </a:fontRef>
        </p:style>
      </p:cxnSp>
      <p:grpSp>
        <p:nvGrpSpPr>
          <p:cNvPr id="7" name="组合 6"/>
          <p:cNvGrpSpPr/>
          <p:nvPr>
            <p:custDataLst>
              <p:tags r:id="rId13"/>
            </p:custDataLst>
          </p:nvPr>
        </p:nvGrpSpPr>
        <p:grpSpPr>
          <a:xfrm>
            <a:off x="647918" y="953929"/>
            <a:ext cx="2037805" cy="578168"/>
            <a:chOff x="1778000" y="4477851"/>
            <a:chExt cx="1808649" cy="1808649"/>
          </a:xfrm>
        </p:grpSpPr>
        <p:sp>
          <p:nvSpPr>
            <p:cNvPr id="8" name="椭圆 7"/>
            <p:cNvSpPr/>
            <p:nvPr>
              <p:custDataLst>
                <p:tags r:id="rId14"/>
              </p:custDataLst>
            </p:nvPr>
          </p:nvSpPr>
          <p:spPr>
            <a:xfrm>
              <a:off x="1778000" y="4477851"/>
              <a:ext cx="1808649" cy="1808649"/>
            </a:xfrm>
            <a:prstGeom prst="ellipse">
              <a:avLst/>
            </a:prstGeom>
            <a:noFill/>
            <a:ln w="28575">
              <a:solidFill>
                <a:srgbClr val="BFBFBF"/>
              </a:solid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endParaRPr lang="zh-CN" altLang="en-US" sz="975">
                <a:solidFill>
                  <a:srgbClr val="FFFFFF"/>
                </a:solidFill>
              </a:endParaRPr>
            </a:p>
          </p:txBody>
        </p:sp>
        <p:sp>
          <p:nvSpPr>
            <p:cNvPr id="9" name="椭圆 8"/>
            <p:cNvSpPr/>
            <p:nvPr>
              <p:custDataLst>
                <p:tags r:id="rId15"/>
              </p:custDataLst>
            </p:nvPr>
          </p:nvSpPr>
          <p:spPr>
            <a:xfrm>
              <a:off x="1840269" y="4539890"/>
              <a:ext cx="1682028" cy="1682027"/>
            </a:xfrm>
            <a:prstGeom prst="ellipse">
              <a:avLst/>
            </a:prstGeom>
            <a:solidFill>
              <a:srgbClr val="CE8D3E"/>
            </a:solidFill>
            <a:ln>
              <a:noFill/>
            </a:ln>
          </p:spPr>
          <p:style>
            <a:lnRef idx="2">
              <a:srgbClr val="F6C171">
                <a:shade val="50000"/>
              </a:srgbClr>
            </a:lnRef>
            <a:fillRef idx="1">
              <a:srgbClr val="F6C171"/>
            </a:fillRef>
            <a:effectRef idx="0">
              <a:srgbClr val="F6C171"/>
            </a:effectRef>
            <a:fontRef idx="minor">
              <a:sysClr val="window" lastClr="FFFFFF"/>
            </a:fontRef>
          </p:style>
          <p:txBody>
            <a:bodyPr vertOverflow="overflow" horzOverflow="overflow" vert="horz" wrap="square" lIns="0" tIns="0" rIns="0" bIns="0" numCol="1" spcCol="0" rtlCol="0" fromWordArt="0" anchor="ctr" anchorCtr="0" forceAA="0" compatLnSpc="1">
              <a:noAutofit/>
            </a:bodyPr>
            <a:lstStyle/>
            <a:p>
              <a:pPr lvl="0" algn="ctr"/>
              <a:r>
                <a:rPr lang="en-US" altLang="zh-CN" sz="1400" b="1" dirty="0">
                  <a:latin typeface="Times New Roman" pitchFamily="18" charset="0"/>
                  <a:cs typeface="Times New Roman" pitchFamily="18" charset="0"/>
                  <a:sym typeface="+mn-ea"/>
                </a:rPr>
                <a:t>armature group assembly</a:t>
              </a:r>
              <a:endParaRPr lang="en-US" altLang="zh-CN" sz="1400" b="1" dirty="0">
                <a:latin typeface="Times New Roman" pitchFamily="18" charset="0"/>
                <a:cs typeface="Times New Roman" pitchFamily="18" charset="0"/>
                <a:sym typeface="+mn-ea"/>
              </a:endParaRPr>
            </a:p>
          </p:txBody>
        </p:sp>
      </p:grpSp>
      <p:grpSp>
        <p:nvGrpSpPr>
          <p:cNvPr id="10" name="组合 9"/>
          <p:cNvGrpSpPr/>
          <p:nvPr>
            <p:custDataLst>
              <p:tags r:id="rId16"/>
            </p:custDataLst>
          </p:nvPr>
        </p:nvGrpSpPr>
        <p:grpSpPr>
          <a:xfrm>
            <a:off x="838631" y="1587153"/>
            <a:ext cx="1672413" cy="578168"/>
            <a:chOff x="1778000" y="4477851"/>
            <a:chExt cx="1808649" cy="1808649"/>
          </a:xfrm>
        </p:grpSpPr>
        <p:sp>
          <p:nvSpPr>
            <p:cNvPr id="11" name="椭圆 10"/>
            <p:cNvSpPr/>
            <p:nvPr>
              <p:custDataLst>
                <p:tags r:id="rId17"/>
              </p:custDataLst>
            </p:nvPr>
          </p:nvSpPr>
          <p:spPr>
            <a:xfrm>
              <a:off x="1778000" y="4477851"/>
              <a:ext cx="1808649" cy="1808649"/>
            </a:xfrm>
            <a:prstGeom prst="ellipse">
              <a:avLst/>
            </a:prstGeom>
            <a:noFill/>
            <a:ln w="28575">
              <a:solidFill>
                <a:srgbClr val="BFBFBF"/>
              </a:solid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endParaRPr lang="zh-CN" altLang="en-US" sz="975">
                <a:solidFill>
                  <a:srgbClr val="FFFFFF"/>
                </a:solidFill>
              </a:endParaRPr>
            </a:p>
          </p:txBody>
        </p:sp>
        <p:sp>
          <p:nvSpPr>
            <p:cNvPr id="12" name="椭圆 11"/>
            <p:cNvSpPr/>
            <p:nvPr>
              <p:custDataLst>
                <p:tags r:id="rId18"/>
              </p:custDataLst>
            </p:nvPr>
          </p:nvSpPr>
          <p:spPr>
            <a:xfrm>
              <a:off x="1841310" y="4541161"/>
              <a:ext cx="1682028" cy="1682028"/>
            </a:xfrm>
            <a:prstGeom prst="ellipse">
              <a:avLst/>
            </a:prstGeom>
            <a:solidFill>
              <a:srgbClr val="CE8D3E"/>
            </a:solidFill>
            <a:ln>
              <a:noFill/>
            </a:ln>
          </p:spPr>
          <p:style>
            <a:lnRef idx="2">
              <a:srgbClr val="F6C171">
                <a:shade val="50000"/>
              </a:srgbClr>
            </a:lnRef>
            <a:fillRef idx="1">
              <a:srgbClr val="F6C171"/>
            </a:fillRef>
            <a:effectRef idx="0">
              <a:srgbClr val="F6C171"/>
            </a:effectRef>
            <a:fontRef idx="minor">
              <a:sysClr val="window" lastClr="FFFFFF"/>
            </a:fontRef>
          </p:style>
          <p:txBody>
            <a:bodyPr vertOverflow="overflow" horzOverflow="overflow" vert="horz" wrap="square" lIns="0" tIns="0" rIns="0" bIns="0" numCol="1" spcCol="0" rtlCol="0" fromWordArt="0" anchor="ctr" anchorCtr="0" forceAA="0" compatLnSpc="1">
              <a:normAutofit fontScale="95000"/>
            </a:bodyPr>
            <a:lstStyle/>
            <a:p>
              <a:pPr lvl="0" algn="ctr"/>
              <a:r>
                <a:rPr lang="en-US" altLang="zh-CN" sz="1400" b="1" dirty="0">
                  <a:latin typeface="Times New Roman" pitchFamily="18" charset="0"/>
                  <a:cs typeface="Times New Roman" pitchFamily="18" charset="0"/>
                  <a:sym typeface="+mn-ea"/>
                </a:rPr>
                <a:t>injector</a:t>
              </a:r>
              <a:endParaRPr lang="en-US" altLang="zh-CN" sz="1400" b="1" dirty="0">
                <a:latin typeface="Times New Roman" pitchFamily="18" charset="0"/>
                <a:cs typeface="Times New Roman" pitchFamily="18" charset="0"/>
                <a:sym typeface="+mn-ea"/>
              </a:endParaRPr>
            </a:p>
          </p:txBody>
        </p:sp>
      </p:grpSp>
      <p:grpSp>
        <p:nvGrpSpPr>
          <p:cNvPr id="13" name="组合 12"/>
          <p:cNvGrpSpPr/>
          <p:nvPr>
            <p:custDataLst>
              <p:tags r:id="rId19"/>
            </p:custDataLst>
          </p:nvPr>
        </p:nvGrpSpPr>
        <p:grpSpPr>
          <a:xfrm>
            <a:off x="826406" y="2226144"/>
            <a:ext cx="1723426" cy="578168"/>
            <a:chOff x="1778000" y="4477851"/>
            <a:chExt cx="1808649" cy="1808649"/>
          </a:xfrm>
        </p:grpSpPr>
        <p:sp>
          <p:nvSpPr>
            <p:cNvPr id="16" name="椭圆 15"/>
            <p:cNvSpPr/>
            <p:nvPr>
              <p:custDataLst>
                <p:tags r:id="rId20"/>
              </p:custDataLst>
            </p:nvPr>
          </p:nvSpPr>
          <p:spPr>
            <a:xfrm>
              <a:off x="1778000" y="4477851"/>
              <a:ext cx="1808649" cy="1808649"/>
            </a:xfrm>
            <a:prstGeom prst="ellipse">
              <a:avLst/>
            </a:prstGeom>
            <a:noFill/>
            <a:ln w="28575">
              <a:solidFill>
                <a:srgbClr val="BFBFBF"/>
              </a:solid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endParaRPr lang="zh-CN" altLang="en-US" sz="975">
                <a:solidFill>
                  <a:srgbClr val="FFFFFF"/>
                </a:solidFill>
              </a:endParaRPr>
            </a:p>
          </p:txBody>
        </p:sp>
        <p:sp>
          <p:nvSpPr>
            <p:cNvPr id="17" name="椭圆 16"/>
            <p:cNvSpPr/>
            <p:nvPr>
              <p:custDataLst>
                <p:tags r:id="rId21"/>
              </p:custDataLst>
            </p:nvPr>
          </p:nvSpPr>
          <p:spPr>
            <a:xfrm>
              <a:off x="1841310" y="4541161"/>
              <a:ext cx="1682028" cy="1682028"/>
            </a:xfrm>
            <a:prstGeom prst="ellipse">
              <a:avLst/>
            </a:prstGeom>
            <a:solidFill>
              <a:srgbClr val="CE8D3E"/>
            </a:solidFill>
            <a:ln>
              <a:noFill/>
            </a:ln>
          </p:spPr>
          <p:style>
            <a:lnRef idx="2">
              <a:srgbClr val="F6C171">
                <a:shade val="50000"/>
              </a:srgbClr>
            </a:lnRef>
            <a:fillRef idx="1">
              <a:srgbClr val="F6C171"/>
            </a:fillRef>
            <a:effectRef idx="0">
              <a:srgbClr val="F6C171"/>
            </a:effectRef>
            <a:fontRef idx="minor">
              <a:sysClr val="window" lastClr="FFFFFF"/>
            </a:fontRef>
          </p:style>
          <p:txBody>
            <a:bodyPr vertOverflow="overflow" horzOverflow="overflow" vert="horz" wrap="square" lIns="0" tIns="0" rIns="0" bIns="0" numCol="1" spcCol="0" rtlCol="0" fromWordArt="0" anchor="ctr" anchorCtr="0" forceAA="0" compatLnSpc="1">
              <a:normAutofit fontScale="80000" lnSpcReduction="10000"/>
            </a:bodyPr>
            <a:lstStyle/>
            <a:p>
              <a:pPr lvl="0" algn="ctr"/>
              <a:r>
                <a:rPr lang="en-US" altLang="zh-CN" sz="1800" b="1" dirty="0">
                  <a:latin typeface="Times New Roman" pitchFamily="18" charset="0"/>
                  <a:cs typeface="Times New Roman" pitchFamily="18" charset="0"/>
                  <a:sym typeface="+mn-ea"/>
                </a:rPr>
                <a:t>valve assembly</a:t>
              </a:r>
              <a:endParaRPr lang="en-US" altLang="zh-CN" sz="1800" b="1" dirty="0">
                <a:latin typeface="Times New Roman" pitchFamily="18" charset="0"/>
                <a:cs typeface="Times New Roman" pitchFamily="18" charset="0"/>
                <a:sym typeface="+mn-ea"/>
              </a:endParaRPr>
            </a:p>
          </p:txBody>
        </p:sp>
      </p:grpSp>
      <p:cxnSp>
        <p:nvCxnSpPr>
          <p:cNvPr id="28" name="直接连接符 27"/>
          <p:cNvCxnSpPr/>
          <p:nvPr>
            <p:custDataLst>
              <p:tags r:id="rId22"/>
            </p:custDataLst>
          </p:nvPr>
        </p:nvCxnSpPr>
        <p:spPr>
          <a:xfrm flipH="1" flipV="1">
            <a:off x="2477261" y="1992750"/>
            <a:ext cx="311659" cy="147042"/>
          </a:xfrm>
          <a:prstGeom prst="line">
            <a:avLst/>
          </a:prstGeom>
          <a:ln w="28575">
            <a:solidFill>
              <a:srgbClr val="BFBFBF"/>
            </a:solidFill>
          </a:ln>
        </p:spPr>
        <p:style>
          <a:lnRef idx="1">
            <a:srgbClr val="F6C171"/>
          </a:lnRef>
          <a:fillRef idx="0">
            <a:srgbClr val="F6C171"/>
          </a:fillRef>
          <a:effectRef idx="0">
            <a:srgbClr val="F6C171"/>
          </a:effectRef>
          <a:fontRef idx="minor">
            <a:srgbClr val="5F5F5F"/>
          </a:fontRef>
        </p:style>
      </p:cxnSp>
      <p:cxnSp>
        <p:nvCxnSpPr>
          <p:cNvPr id="29" name="直接连接符 28"/>
          <p:cNvCxnSpPr>
            <a:stCxn id="2" idx="3"/>
          </p:cNvCxnSpPr>
          <p:nvPr>
            <p:custDataLst>
              <p:tags r:id="rId23"/>
            </p:custDataLst>
          </p:nvPr>
        </p:nvCxnSpPr>
        <p:spPr>
          <a:xfrm flipH="1">
            <a:off x="2350744" y="2459139"/>
            <a:ext cx="524396" cy="587500"/>
          </a:xfrm>
          <a:prstGeom prst="line">
            <a:avLst/>
          </a:prstGeom>
          <a:ln w="28575">
            <a:solidFill>
              <a:srgbClr val="BFBFBF"/>
            </a:solidFill>
          </a:ln>
        </p:spPr>
        <p:style>
          <a:lnRef idx="1">
            <a:srgbClr val="F6C171"/>
          </a:lnRef>
          <a:fillRef idx="0">
            <a:srgbClr val="F6C171"/>
          </a:fillRef>
          <a:effectRef idx="0">
            <a:srgbClr val="F6C171"/>
          </a:effectRef>
          <a:fontRef idx="minor">
            <a:srgbClr val="5F5F5F"/>
          </a:fontRef>
        </p:style>
      </p:cxnSp>
      <p:cxnSp>
        <p:nvCxnSpPr>
          <p:cNvPr id="30" name="直接连接符 29"/>
          <p:cNvCxnSpPr>
            <a:endCxn id="8" idx="5"/>
          </p:cNvCxnSpPr>
          <p:nvPr>
            <p:custDataLst>
              <p:tags r:id="rId24"/>
            </p:custDataLst>
          </p:nvPr>
        </p:nvCxnSpPr>
        <p:spPr>
          <a:xfrm flipH="1" flipV="1">
            <a:off x="2387293" y="1447426"/>
            <a:ext cx="481637" cy="589019"/>
          </a:xfrm>
          <a:prstGeom prst="line">
            <a:avLst/>
          </a:prstGeom>
          <a:ln w="28575">
            <a:solidFill>
              <a:srgbClr val="BFBFBF"/>
            </a:solidFill>
          </a:ln>
        </p:spPr>
        <p:style>
          <a:lnRef idx="1">
            <a:srgbClr val="F6C171"/>
          </a:lnRef>
          <a:fillRef idx="0">
            <a:srgbClr val="F6C171"/>
          </a:fillRef>
          <a:effectRef idx="0">
            <a:srgbClr val="F6C171"/>
          </a:effectRef>
          <a:fontRef idx="minor">
            <a:srgbClr val="5F5F5F"/>
          </a:fontRef>
        </p:style>
      </p:cxnSp>
      <p:sp>
        <p:nvSpPr>
          <p:cNvPr id="51" name="右箭头 50"/>
          <p:cNvSpPr/>
          <p:nvPr>
            <p:custDataLst>
              <p:tags r:id="rId25"/>
            </p:custDataLst>
          </p:nvPr>
        </p:nvSpPr>
        <p:spPr>
          <a:xfrm rot="19492150" flipH="1">
            <a:off x="3015969" y="1017932"/>
            <a:ext cx="1441508" cy="1001122"/>
          </a:xfrm>
          <a:prstGeom prst="rightArrow">
            <a:avLst/>
          </a:prstGeom>
          <a:solidFill>
            <a:srgbClr val="869ACD"/>
          </a:solidFill>
        </p:spPr>
        <p:txBody>
          <a:bodyPr rot="0" spcFirstLastPara="0" vertOverflow="overflow" horzOverflow="overflow" vert="horz" wrap="square" lIns="0" tIns="0" rIns="0" bIns="0" numCol="1" spcCol="0" rtlCol="0" fromWordArt="0" anchor="ctr" anchorCtr="0" forceAA="0" compatLnSpc="1">
            <a:noAutofit/>
          </a:bodyPr>
          <a:lstStyle/>
          <a:p>
            <a:pPr algn="ctr"/>
            <a:r>
              <a:rPr lang="en-US" altLang="zh-CN" sz="800" dirty="0">
                <a:solidFill>
                  <a:srgbClr val="FFFFFF"/>
                </a:solidFill>
                <a:latin typeface="Times New Roman" pitchFamily="18" charset="0"/>
                <a:ea typeface="黑体" charset="-122"/>
                <a:cs typeface="Times New Roman" pitchFamily="18" charset="0"/>
                <a:sym typeface="Arial" charset="0"/>
              </a:rPr>
              <a:t>Data feedback about more than 10,000 injector assemblies every month</a:t>
            </a:r>
            <a:endParaRPr lang="zh-CN" altLang="en-US" sz="800" dirty="0">
              <a:solidFill>
                <a:srgbClr val="FFFFFF"/>
              </a:solidFill>
              <a:latin typeface="Times New Roman" pitchFamily="18" charset="0"/>
              <a:ea typeface="黑体" charset="-122"/>
              <a:cs typeface="Times New Roman" pitchFamily="18" charset="0"/>
              <a:sym typeface="Arial" charset="0"/>
            </a:endParaRPr>
          </a:p>
        </p:txBody>
      </p:sp>
      <p:sp>
        <p:nvSpPr>
          <p:cNvPr id="52" name="右箭头 51"/>
          <p:cNvSpPr/>
          <p:nvPr>
            <p:custDataLst>
              <p:tags r:id="rId26"/>
            </p:custDataLst>
          </p:nvPr>
        </p:nvSpPr>
        <p:spPr>
          <a:xfrm>
            <a:off x="3455566" y="1927313"/>
            <a:ext cx="1233011" cy="709613"/>
          </a:xfrm>
          <a:prstGeom prst="rightArrow">
            <a:avLst/>
          </a:prstGeom>
          <a:solidFill>
            <a:srgbClr val="D26078"/>
          </a:solidFill>
        </p:spPr>
        <p:txBody>
          <a:bodyPr rot="0" spcFirstLastPara="0" vertOverflow="overflow" horzOverflow="overflow" vert="horz" wrap="square" lIns="0" tIns="0" rIns="0" bIns="0" numCol="1" spcCol="0" rtlCol="0" fromWordArt="0" anchor="ctr" anchorCtr="0" forceAA="0" compatLnSpc="1">
            <a:normAutofit/>
          </a:bodyPr>
          <a:lstStyle/>
          <a:p>
            <a:pPr algn="ctr"/>
            <a:r>
              <a:rPr lang="en-US" altLang="zh-CN" sz="800" dirty="0">
                <a:solidFill>
                  <a:srgbClr val="FFFFFF"/>
                </a:solidFill>
                <a:latin typeface="Times New Roman" pitchFamily="18" charset="0"/>
                <a:ea typeface="黑体" charset="-122"/>
                <a:cs typeface="Times New Roman" pitchFamily="18" charset="0"/>
                <a:sym typeface="Arial" charset="0"/>
              </a:rPr>
              <a:t>Test each piece per day</a:t>
            </a:r>
            <a:endParaRPr lang="zh-CN" altLang="en-US" sz="800" dirty="0">
              <a:solidFill>
                <a:srgbClr val="FFFFFF"/>
              </a:solidFill>
              <a:latin typeface="Times New Roman" pitchFamily="18" charset="0"/>
              <a:ea typeface="黑体" charset="-122"/>
              <a:cs typeface="Times New Roman" pitchFamily="18" charset="0"/>
              <a:sym typeface="Arial" charset="0"/>
            </a:endParaRPr>
          </a:p>
        </p:txBody>
      </p:sp>
      <p:grpSp>
        <p:nvGrpSpPr>
          <p:cNvPr id="66" name="组合 65"/>
          <p:cNvGrpSpPr/>
          <p:nvPr>
            <p:custDataLst>
              <p:tags r:id="rId27"/>
            </p:custDataLst>
          </p:nvPr>
        </p:nvGrpSpPr>
        <p:grpSpPr>
          <a:xfrm>
            <a:off x="6712833" y="1728599"/>
            <a:ext cx="1847939" cy="934046"/>
            <a:chOff x="944165" y="4136232"/>
            <a:chExt cx="1245394" cy="1245394"/>
          </a:xfrm>
        </p:grpSpPr>
        <p:sp>
          <p:nvSpPr>
            <p:cNvPr id="68" name="椭圆 67"/>
            <p:cNvSpPr/>
            <p:nvPr>
              <p:custDataLst>
                <p:tags r:id="rId28"/>
              </p:custDataLst>
            </p:nvPr>
          </p:nvSpPr>
          <p:spPr>
            <a:xfrm>
              <a:off x="944165" y="4136232"/>
              <a:ext cx="1245394" cy="1245394"/>
            </a:xfrm>
            <a:prstGeom prst="ellipse">
              <a:avLst/>
            </a:prstGeom>
            <a:solidFill>
              <a:srgbClr val="9BBE4E"/>
            </a:solidFill>
          </p:spPr>
          <p:txBody>
            <a:bodyPr wrap="square" rtlCol="0" anchor="ctr" anchorCtr="0">
              <a:normAutofit/>
            </a:bodyPr>
            <a:lstStyle/>
            <a:p>
              <a:pPr algn="just">
                <a:lnSpc>
                  <a:spcPct val="130000"/>
                </a:lnSpc>
              </a:pPr>
              <a:endParaRPr lang="zh-CN" altLang="en-US" sz="975" dirty="0">
                <a:sym typeface="Arial" charset="0"/>
              </a:endParaRPr>
            </a:p>
          </p:txBody>
        </p:sp>
        <p:sp>
          <p:nvSpPr>
            <p:cNvPr id="69" name="椭圆 68"/>
            <p:cNvSpPr/>
            <p:nvPr>
              <p:custDataLst>
                <p:tags r:id="rId29"/>
              </p:custDataLst>
            </p:nvPr>
          </p:nvSpPr>
          <p:spPr>
            <a:xfrm>
              <a:off x="1052811" y="4252562"/>
              <a:ext cx="1028102" cy="1012734"/>
            </a:xfrm>
            <a:prstGeom prst="ellipse">
              <a:avLst/>
            </a:prstGeom>
            <a:solidFill>
              <a:srgbClr val="F3EFEF"/>
            </a:solidFill>
          </p:spPr>
          <p:txBody>
            <a:bodyPr wrap="square" lIns="0" tIns="0" rIns="0" bIns="0" rtlCol="0" anchor="ctr" anchorCtr="0">
              <a:normAutofit/>
            </a:bodyPr>
            <a:lstStyle/>
            <a:p>
              <a:pPr algn="ctr"/>
              <a:r>
                <a:rPr lang="en-US" altLang="zh-CN" sz="1400" dirty="0">
                  <a:solidFill>
                    <a:srgbClr val="9BBE4E">
                      <a:lumMod val="75000"/>
                    </a:srgbClr>
                  </a:solidFill>
                  <a:latin typeface="Times New Roman" pitchFamily="18" charset="0"/>
                  <a:ea typeface="黑体" charset="-122"/>
                  <a:cs typeface="Times New Roman" pitchFamily="18" charset="0"/>
                  <a:sym typeface="Arial" charset="0"/>
                </a:rPr>
                <a:t>customer</a:t>
              </a:r>
              <a:endParaRPr lang="zh-CN" altLang="en-US" sz="1400" dirty="0">
                <a:solidFill>
                  <a:srgbClr val="9BBE4E">
                    <a:lumMod val="75000"/>
                  </a:srgbClr>
                </a:solidFill>
                <a:latin typeface="Times New Roman" pitchFamily="18" charset="0"/>
                <a:ea typeface="黑体" charset="-122"/>
                <a:cs typeface="Times New Roman" pitchFamily="18" charset="0"/>
                <a:sym typeface="Arial" charset="0"/>
              </a:endParaRPr>
            </a:p>
          </p:txBody>
        </p:sp>
      </p:grpSp>
      <p:sp>
        <p:nvSpPr>
          <p:cNvPr id="75" name="任意多边形 74"/>
          <p:cNvSpPr/>
          <p:nvPr>
            <p:custDataLst>
              <p:tags r:id="rId30"/>
            </p:custDataLst>
          </p:nvPr>
        </p:nvSpPr>
        <p:spPr>
          <a:xfrm rot="16200000" flipH="1">
            <a:off x="5853886" y="1682379"/>
            <a:ext cx="393859" cy="1190625"/>
          </a:xfrm>
          <a:custGeom>
            <a:avLst/>
            <a:gdLst>
              <a:gd name="connsiteX0" fmla="*/ 0 w 524940"/>
              <a:gd name="connsiteY0" fmla="*/ 1828804 h 1828804"/>
              <a:gd name="connsiteX1" fmla="*/ 232351 w 524940"/>
              <a:gd name="connsiteY1" fmla="*/ 914396 h 1828804"/>
              <a:gd name="connsiteX2" fmla="*/ 4 w 524940"/>
              <a:gd name="connsiteY2" fmla="*/ 0 h 1828804"/>
              <a:gd name="connsiteX3" fmla="*/ 524940 w 524940"/>
              <a:gd name="connsiteY3" fmla="*/ 0 h 1828804"/>
              <a:gd name="connsiteX4" fmla="*/ 292590 w 524940"/>
              <a:gd name="connsiteY4" fmla="*/ 914408 h 1828804"/>
              <a:gd name="connsiteX5" fmla="*/ 524937 w 524940"/>
              <a:gd name="connsiteY5" fmla="*/ 1828804 h 1828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940" h="1828804">
                <a:moveTo>
                  <a:pt x="0" y="1828804"/>
                </a:moveTo>
                <a:lnTo>
                  <a:pt x="232351" y="914396"/>
                </a:lnTo>
                <a:lnTo>
                  <a:pt x="4" y="0"/>
                </a:lnTo>
                <a:lnTo>
                  <a:pt x="524940" y="0"/>
                </a:lnTo>
                <a:lnTo>
                  <a:pt x="292590" y="914408"/>
                </a:lnTo>
                <a:lnTo>
                  <a:pt x="524937" y="1828804"/>
                </a:lnTo>
                <a:close/>
              </a:path>
            </a:pathLst>
          </a:custGeom>
          <a:solidFill>
            <a:srgbClr val="B2BD29"/>
          </a:solidFill>
        </p:spPr>
        <p:txBody>
          <a:bodyPr rot="0" spcFirstLastPara="0" vertOverflow="overflow" horzOverflow="overflow" vert="horz" wrap="square" lIns="68580" tIns="34290" rIns="68580" bIns="34290" numCol="1" spcCol="0" rtlCol="0" fromWordArt="0" anchor="ctr" anchorCtr="0" forceAA="0" compatLnSpc="1">
            <a:noAutofit/>
          </a:bodyPr>
          <a:lstStyle/>
          <a:p>
            <a:pPr algn="just">
              <a:lnSpc>
                <a:spcPct val="130000"/>
              </a:lnSpc>
            </a:pPr>
            <a:endParaRPr lang="zh-CN" altLang="en-US" sz="975" dirty="0" err="1">
              <a:solidFill>
                <a:srgbClr val="FFFFFF"/>
              </a:solidFill>
              <a:sym typeface="Arial" charset="0"/>
            </a:endParaRPr>
          </a:p>
        </p:txBody>
      </p:sp>
      <p:sp>
        <p:nvSpPr>
          <p:cNvPr id="88" name="矩形 87"/>
          <p:cNvSpPr/>
          <p:nvPr>
            <p:custDataLst>
              <p:tags r:id="rId31"/>
            </p:custDataLst>
          </p:nvPr>
        </p:nvSpPr>
        <p:spPr>
          <a:xfrm>
            <a:off x="1005909" y="545782"/>
            <a:ext cx="1367724" cy="380360"/>
          </a:xfrm>
          <a:prstGeom prst="rect">
            <a:avLst/>
          </a:prstGeom>
          <a:solidFill>
            <a:srgbClr val="5B9BD5"/>
          </a:solidFill>
          <a:ln>
            <a:solidFill>
              <a:srgbClr val="A5A5A5"/>
            </a:solidFill>
          </a:ln>
        </p:spPr>
        <p:txBody>
          <a:bodyPr rot="0" spcFirstLastPara="0" vertOverflow="overflow" horzOverflow="overflow" vert="horz" wrap="square" lIns="0" tIns="0" rIns="0" bIns="0" numCol="1" spcCol="0" rtlCol="0" fromWordArt="0" anchor="ctr" anchorCtr="0" forceAA="0" compatLnSpc="1">
            <a:normAutofit/>
          </a:bodyPr>
          <a:lstStyle/>
          <a:p>
            <a:pPr algn="ctr">
              <a:lnSpc>
                <a:spcPct val="130000"/>
              </a:lnSpc>
            </a:pPr>
            <a:r>
              <a:rPr lang="en-US" altLang="zh-CN" sz="1400" b="1" dirty="0">
                <a:solidFill>
                  <a:sysClr val="window" lastClr="FFFFFF"/>
                </a:solidFill>
                <a:latin typeface="Times New Roman" pitchFamily="18" charset="0"/>
                <a:cs typeface="Times New Roman" pitchFamily="18" charset="0"/>
                <a:sym typeface="Arial" charset="0"/>
              </a:rPr>
              <a:t>Green Power</a:t>
            </a:r>
            <a:endParaRPr lang="zh-CN" altLang="en-US" sz="1400" b="1" dirty="0">
              <a:solidFill>
                <a:sysClr val="window" lastClr="FFFFFF"/>
              </a:solidFill>
              <a:latin typeface="Times New Roman" pitchFamily="18" charset="0"/>
              <a:cs typeface="Times New Roman" pitchFamily="18" charset="0"/>
              <a:sym typeface="Arial" charset="0"/>
            </a:endParaRPr>
          </a:p>
        </p:txBody>
      </p:sp>
      <p:sp>
        <p:nvSpPr>
          <p:cNvPr id="92" name="矩形 91"/>
          <p:cNvSpPr/>
          <p:nvPr>
            <p:custDataLst>
              <p:tags r:id="rId32"/>
            </p:custDataLst>
          </p:nvPr>
        </p:nvSpPr>
        <p:spPr>
          <a:xfrm>
            <a:off x="845742" y="3519011"/>
            <a:ext cx="1777745" cy="308536"/>
          </a:xfrm>
          <a:prstGeom prst="rect">
            <a:avLst/>
          </a:prstGeom>
          <a:solidFill>
            <a:srgbClr val="5B9BD5"/>
          </a:solidFill>
          <a:ln>
            <a:solidFill>
              <a:srgbClr val="A5A5A5"/>
            </a:solidFill>
          </a:ln>
        </p:spPr>
        <p:txBody>
          <a:bodyPr rot="0" spcFirstLastPara="0" vertOverflow="overflow" horzOverflow="overflow" vert="horz" wrap="square" lIns="0" tIns="0" rIns="0" bIns="0" numCol="1" spcCol="0" rtlCol="0" fromWordArt="0" anchor="ctr" anchorCtr="0" forceAA="0" compatLnSpc="1">
            <a:normAutofit fontScale="97500"/>
          </a:bodyPr>
          <a:lstStyle/>
          <a:p>
            <a:pPr algn="ctr">
              <a:lnSpc>
                <a:spcPct val="130000"/>
              </a:lnSpc>
            </a:pPr>
            <a:r>
              <a:rPr lang="en-US" altLang="zh-CN" sz="1400" b="1" dirty="0">
                <a:solidFill>
                  <a:sysClr val="window" lastClr="FFFFFF"/>
                </a:solidFill>
                <a:latin typeface="Times New Roman" pitchFamily="18" charset="0"/>
                <a:cs typeface="Times New Roman" pitchFamily="18" charset="0"/>
                <a:sym typeface="Arial" charset="0"/>
              </a:rPr>
              <a:t>other manufacturers</a:t>
            </a:r>
            <a:endParaRPr lang="zh-CN" altLang="en-US" sz="1400" b="1" dirty="0">
              <a:solidFill>
                <a:sysClr val="window" lastClr="FFFFFF"/>
              </a:solidFill>
              <a:latin typeface="Times New Roman" pitchFamily="18" charset="0"/>
              <a:cs typeface="Times New Roman" pitchFamily="18" charset="0"/>
              <a:sym typeface="Arial" charset="0"/>
            </a:endParaRPr>
          </a:p>
        </p:txBody>
      </p:sp>
      <p:grpSp>
        <p:nvGrpSpPr>
          <p:cNvPr id="101" name="组合 100"/>
          <p:cNvGrpSpPr/>
          <p:nvPr>
            <p:custDataLst>
              <p:tags r:id="rId33"/>
            </p:custDataLst>
          </p:nvPr>
        </p:nvGrpSpPr>
        <p:grpSpPr>
          <a:xfrm>
            <a:off x="798044" y="3859328"/>
            <a:ext cx="1835046" cy="578168"/>
            <a:chOff x="1778000" y="4477851"/>
            <a:chExt cx="1808649" cy="1808649"/>
          </a:xfrm>
        </p:grpSpPr>
        <p:sp>
          <p:nvSpPr>
            <p:cNvPr id="102" name="椭圆 101"/>
            <p:cNvSpPr/>
            <p:nvPr>
              <p:custDataLst>
                <p:tags r:id="rId34"/>
              </p:custDataLst>
            </p:nvPr>
          </p:nvSpPr>
          <p:spPr>
            <a:xfrm>
              <a:off x="1778000" y="4477851"/>
              <a:ext cx="1808649" cy="1808649"/>
            </a:xfrm>
            <a:prstGeom prst="ellipse">
              <a:avLst/>
            </a:prstGeom>
            <a:noFill/>
            <a:ln w="28575">
              <a:solidFill>
                <a:srgbClr val="BFBFBF"/>
              </a:solid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endParaRPr lang="zh-CN" altLang="en-US" sz="975">
                <a:solidFill>
                  <a:srgbClr val="FFFFFF"/>
                </a:solidFill>
              </a:endParaRPr>
            </a:p>
          </p:txBody>
        </p:sp>
        <p:sp>
          <p:nvSpPr>
            <p:cNvPr id="103" name="椭圆 102"/>
            <p:cNvSpPr/>
            <p:nvPr>
              <p:custDataLst>
                <p:tags r:id="rId35"/>
              </p:custDataLst>
            </p:nvPr>
          </p:nvSpPr>
          <p:spPr>
            <a:xfrm>
              <a:off x="1841310" y="4541161"/>
              <a:ext cx="1682028" cy="1682028"/>
            </a:xfrm>
            <a:prstGeom prst="ellipse">
              <a:avLst/>
            </a:prstGeom>
            <a:solidFill>
              <a:srgbClr val="CE8D3E"/>
            </a:solidFill>
            <a:ln>
              <a:noFill/>
            </a:ln>
          </p:spPr>
          <p:style>
            <a:lnRef idx="2">
              <a:srgbClr val="F6C171">
                <a:shade val="50000"/>
              </a:srgbClr>
            </a:lnRef>
            <a:fillRef idx="1">
              <a:srgbClr val="F6C171"/>
            </a:fillRef>
            <a:effectRef idx="0">
              <a:srgbClr val="F6C171"/>
            </a:effectRef>
            <a:fontRef idx="minor">
              <a:sysClr val="window" lastClr="FFFFFF"/>
            </a:fontRef>
          </p:style>
          <p:txBody>
            <a:bodyPr vertOverflow="overflow" horzOverflow="overflow" vert="horz" wrap="square" lIns="0" tIns="0" rIns="0" bIns="0" numCol="1" spcCol="0" rtlCol="0" fromWordArt="0" anchor="ctr" anchorCtr="0" forceAA="0" compatLnSpc="1">
              <a:noAutofit/>
            </a:bodyPr>
            <a:lstStyle/>
            <a:p>
              <a:pPr lvl="0" algn="ctr"/>
              <a:r>
                <a:rPr lang="en-US" altLang="zh-CN" sz="1400" b="1" dirty="0">
                  <a:latin typeface="Times New Roman" pitchFamily="18" charset="0"/>
                  <a:cs typeface="Times New Roman" pitchFamily="18" charset="0"/>
                  <a:sym typeface="+mn-ea"/>
                </a:rPr>
                <a:t>valve assembly</a:t>
              </a:r>
              <a:endParaRPr lang="en-US" altLang="zh-CN" sz="1400" b="1" dirty="0">
                <a:latin typeface="Times New Roman" pitchFamily="18" charset="0"/>
                <a:cs typeface="Times New Roman" pitchFamily="18" charset="0"/>
                <a:sym typeface="+mn-ea"/>
              </a:endParaRPr>
            </a:p>
          </p:txBody>
        </p:sp>
      </p:grpSp>
      <p:grpSp>
        <p:nvGrpSpPr>
          <p:cNvPr id="107" name="组合 106"/>
          <p:cNvGrpSpPr/>
          <p:nvPr>
            <p:custDataLst>
              <p:tags r:id="rId36"/>
            </p:custDataLst>
          </p:nvPr>
        </p:nvGrpSpPr>
        <p:grpSpPr>
          <a:xfrm>
            <a:off x="5058051" y="3941327"/>
            <a:ext cx="1739860" cy="934046"/>
            <a:chOff x="944165" y="4136232"/>
            <a:chExt cx="1245394" cy="1245394"/>
          </a:xfrm>
        </p:grpSpPr>
        <p:sp>
          <p:nvSpPr>
            <p:cNvPr id="108" name="椭圆 107"/>
            <p:cNvSpPr/>
            <p:nvPr>
              <p:custDataLst>
                <p:tags r:id="rId37"/>
              </p:custDataLst>
            </p:nvPr>
          </p:nvSpPr>
          <p:spPr>
            <a:xfrm>
              <a:off x="944165" y="4136232"/>
              <a:ext cx="1245394" cy="1245394"/>
            </a:xfrm>
            <a:prstGeom prst="ellipse">
              <a:avLst/>
            </a:prstGeom>
            <a:solidFill>
              <a:srgbClr val="9BBE4E"/>
            </a:solidFill>
          </p:spPr>
          <p:txBody>
            <a:bodyPr wrap="square" rtlCol="0" anchor="ctr" anchorCtr="0">
              <a:normAutofit/>
            </a:bodyPr>
            <a:lstStyle/>
            <a:p>
              <a:pPr algn="just">
                <a:lnSpc>
                  <a:spcPct val="130000"/>
                </a:lnSpc>
              </a:pPr>
              <a:endParaRPr lang="zh-CN" altLang="en-US" sz="975" dirty="0">
                <a:sym typeface="Arial" charset="0"/>
              </a:endParaRPr>
            </a:p>
          </p:txBody>
        </p:sp>
        <p:sp>
          <p:nvSpPr>
            <p:cNvPr id="109" name="椭圆 108"/>
            <p:cNvSpPr/>
            <p:nvPr>
              <p:custDataLst>
                <p:tags r:id="rId38"/>
              </p:custDataLst>
            </p:nvPr>
          </p:nvSpPr>
          <p:spPr>
            <a:xfrm>
              <a:off x="1052811" y="4252562"/>
              <a:ext cx="1028102" cy="1012734"/>
            </a:xfrm>
            <a:prstGeom prst="ellipse">
              <a:avLst/>
            </a:prstGeom>
            <a:solidFill>
              <a:srgbClr val="F3EFEF"/>
            </a:solidFill>
          </p:spPr>
          <p:txBody>
            <a:bodyPr wrap="square" lIns="0" tIns="0" rIns="0" bIns="0" rtlCol="0" anchor="ctr" anchorCtr="0">
              <a:normAutofit/>
            </a:bodyPr>
            <a:lstStyle/>
            <a:p>
              <a:pPr algn="ctr"/>
              <a:r>
                <a:rPr lang="en-US" altLang="zh-CN" sz="1400" dirty="0">
                  <a:solidFill>
                    <a:srgbClr val="9BBE4E">
                      <a:lumMod val="75000"/>
                    </a:srgbClr>
                  </a:solidFill>
                  <a:latin typeface="Times New Roman" pitchFamily="18" charset="0"/>
                  <a:ea typeface="黑体" charset="-122"/>
                  <a:cs typeface="Times New Roman" pitchFamily="18" charset="0"/>
                  <a:sym typeface="Arial" charset="0"/>
                </a:rPr>
                <a:t>customer</a:t>
              </a:r>
              <a:endParaRPr lang="zh-CN" altLang="en-US" sz="1400" dirty="0">
                <a:solidFill>
                  <a:srgbClr val="9BBE4E">
                    <a:lumMod val="75000"/>
                  </a:srgbClr>
                </a:solidFill>
                <a:latin typeface="Times New Roman" pitchFamily="18" charset="0"/>
                <a:ea typeface="黑体" charset="-122"/>
                <a:cs typeface="Times New Roman" pitchFamily="18" charset="0"/>
                <a:sym typeface="Arial" charset="0"/>
              </a:endParaRPr>
            </a:p>
          </p:txBody>
        </p:sp>
      </p:grpSp>
      <p:cxnSp>
        <p:nvCxnSpPr>
          <p:cNvPr id="135" name="直接连接符 134"/>
          <p:cNvCxnSpPr>
            <a:stCxn id="102" idx="6"/>
            <a:endCxn id="108" idx="2"/>
          </p:cNvCxnSpPr>
          <p:nvPr>
            <p:custDataLst>
              <p:tags r:id="rId39"/>
            </p:custDataLst>
          </p:nvPr>
        </p:nvCxnSpPr>
        <p:spPr>
          <a:xfrm>
            <a:off x="2633090" y="4148412"/>
            <a:ext cx="2424961" cy="259938"/>
          </a:xfrm>
          <a:prstGeom prst="line">
            <a:avLst/>
          </a:prstGeom>
          <a:ln w="28575">
            <a:solidFill>
              <a:srgbClr val="BFBFBF"/>
            </a:solidFill>
            <a:tailEnd type="triangle" w="lg" len="lg"/>
          </a:ln>
        </p:spPr>
        <p:style>
          <a:lnRef idx="1">
            <a:srgbClr val="F6C171"/>
          </a:lnRef>
          <a:fillRef idx="0">
            <a:srgbClr val="F6C171"/>
          </a:fillRef>
          <a:effectRef idx="0">
            <a:srgbClr val="F6C171"/>
          </a:effectRef>
          <a:fontRef idx="minor">
            <a:srgbClr val="5F5F5F"/>
          </a:fontRef>
        </p:style>
      </p:cxnSp>
      <p:cxnSp>
        <p:nvCxnSpPr>
          <p:cNvPr id="136" name="直接连接符 135"/>
          <p:cNvCxnSpPr>
            <a:stCxn id="57" idx="6"/>
          </p:cNvCxnSpPr>
          <p:nvPr>
            <p:custDataLst>
              <p:tags r:id="rId40"/>
            </p:custDataLst>
          </p:nvPr>
        </p:nvCxnSpPr>
        <p:spPr>
          <a:xfrm flipV="1">
            <a:off x="2489504" y="4515803"/>
            <a:ext cx="2622564" cy="262010"/>
          </a:xfrm>
          <a:prstGeom prst="line">
            <a:avLst/>
          </a:prstGeom>
          <a:ln w="28575">
            <a:solidFill>
              <a:srgbClr val="BFBFBF"/>
            </a:solidFill>
            <a:tailEnd type="triangle" w="lg" len="lg"/>
          </a:ln>
        </p:spPr>
        <p:style>
          <a:lnRef idx="1">
            <a:srgbClr val="F6C171"/>
          </a:lnRef>
          <a:fillRef idx="0">
            <a:srgbClr val="F6C171"/>
          </a:fillRef>
          <a:effectRef idx="0">
            <a:srgbClr val="F6C171"/>
          </a:effectRef>
          <a:fontRef idx="minor">
            <a:srgbClr val="5F5F5F"/>
          </a:fontRef>
        </p:style>
      </p:cxnSp>
      <p:grpSp>
        <p:nvGrpSpPr>
          <p:cNvPr id="151" name="组合 150"/>
          <p:cNvGrpSpPr/>
          <p:nvPr>
            <p:custDataLst>
              <p:tags r:id="rId41"/>
            </p:custDataLst>
          </p:nvPr>
        </p:nvGrpSpPr>
        <p:grpSpPr>
          <a:xfrm>
            <a:off x="5333820" y="2429973"/>
            <a:ext cx="1396254" cy="709613"/>
            <a:chOff x="1514475" y="2343150"/>
            <a:chExt cx="1028700" cy="1028700"/>
          </a:xfrm>
        </p:grpSpPr>
        <p:sp>
          <p:nvSpPr>
            <p:cNvPr id="152" name="圆角矩形 151"/>
            <p:cNvSpPr/>
            <p:nvPr>
              <p:custDataLst>
                <p:tags r:id="rId42"/>
              </p:custDataLst>
            </p:nvPr>
          </p:nvSpPr>
          <p:spPr>
            <a:xfrm>
              <a:off x="1514475" y="2343150"/>
              <a:ext cx="1028700" cy="1028700"/>
            </a:xfrm>
            <a:prstGeom prst="roundRect">
              <a:avLst>
                <a:gd name="adj" fmla="val 40741"/>
              </a:avLst>
            </a:prstGeom>
            <a:solidFill>
              <a:srgbClr val="FFFFFF"/>
            </a:solidFill>
            <a:ln w="76200">
              <a:noFill/>
            </a:ln>
            <a:effectLst>
              <a:outerShdw blurRad="50800" dist="38100" algn="l" rotWithShape="0">
                <a:prstClr val="black">
                  <a:alpha val="40000"/>
                </a:prstClr>
              </a:outerShdw>
            </a:effectLst>
          </p:spPr>
          <p:style>
            <a:lnRef idx="2">
              <a:srgbClr val="E779A3">
                <a:shade val="50000"/>
              </a:srgbClr>
            </a:lnRef>
            <a:fillRef idx="1">
              <a:srgbClr val="E779A3"/>
            </a:fillRef>
            <a:effectRef idx="0">
              <a:srgbClr val="E779A3"/>
            </a:effectRef>
            <a:fontRef idx="minor">
              <a:srgbClr val="FFFFFF"/>
            </a:fontRef>
          </p:style>
          <p:txBody>
            <a:bodyPr rtlCol="0" anchor="ctr">
              <a:normAutofit/>
            </a:bodyPr>
            <a:lstStyle/>
            <a:p>
              <a:pPr algn="ctr"/>
              <a:endParaRPr lang="zh-CN" altLang="en-US" sz="975">
                <a:solidFill>
                  <a:srgbClr val="FFFFFF"/>
                </a:solidFill>
                <a:sym typeface="Arial" charset="0"/>
              </a:endParaRPr>
            </a:p>
          </p:txBody>
        </p:sp>
        <p:sp>
          <p:nvSpPr>
            <p:cNvPr id="153" name="圆角矩形 152"/>
            <p:cNvSpPr/>
            <p:nvPr>
              <p:custDataLst>
                <p:tags r:id="rId43"/>
              </p:custDataLst>
            </p:nvPr>
          </p:nvSpPr>
          <p:spPr>
            <a:xfrm>
              <a:off x="1628948" y="2431430"/>
              <a:ext cx="847789" cy="850091"/>
            </a:xfrm>
            <a:prstGeom prst="roundRect">
              <a:avLst>
                <a:gd name="adj" fmla="val 40741"/>
              </a:avLst>
            </a:prstGeom>
            <a:solidFill>
              <a:srgbClr val="E779A3"/>
            </a:solidFill>
            <a:ln w="76200">
              <a:noFill/>
            </a:ln>
          </p:spPr>
          <p:style>
            <a:lnRef idx="2">
              <a:srgbClr val="E779A3">
                <a:shade val="50000"/>
              </a:srgbClr>
            </a:lnRef>
            <a:fillRef idx="1">
              <a:srgbClr val="E779A3"/>
            </a:fillRef>
            <a:effectRef idx="0">
              <a:srgbClr val="E779A3"/>
            </a:effectRef>
            <a:fontRef idx="minor">
              <a:srgbClr val="FFFFFF"/>
            </a:fontRef>
          </p:style>
          <p:txBody>
            <a:bodyPr lIns="0" rIns="0" rtlCol="0" anchor="ctr">
              <a:normAutofit/>
            </a:bodyPr>
            <a:lstStyle/>
            <a:p>
              <a:pPr algn="ctr"/>
              <a:r>
                <a:rPr lang="en-US" altLang="zh-CN" sz="800" dirty="0">
                  <a:solidFill>
                    <a:srgbClr val="FFFFFF"/>
                  </a:solidFill>
                  <a:latin typeface="Times New Roman" pitchFamily="18" charset="0"/>
                  <a:ea typeface="黑体" charset="-122"/>
                  <a:cs typeface="Times New Roman" pitchFamily="18" charset="0"/>
                  <a:sym typeface="Arial" charset="0"/>
                </a:rPr>
                <a:t>Collect customers’ information in time</a:t>
              </a:r>
              <a:endParaRPr lang="zh-CN" altLang="en-US" sz="800" dirty="0">
                <a:solidFill>
                  <a:srgbClr val="FFFFFF"/>
                </a:solidFill>
                <a:latin typeface="Times New Roman" pitchFamily="18" charset="0"/>
                <a:ea typeface="黑体" charset="-122"/>
                <a:cs typeface="Times New Roman" pitchFamily="18" charset="0"/>
                <a:sym typeface="Arial" charset="0"/>
              </a:endParaRPr>
            </a:p>
          </p:txBody>
        </p:sp>
      </p:grpSp>
      <p:pic>
        <p:nvPicPr>
          <p:cNvPr id="61" name="图片 60" descr="格林鲍尔"/>
          <p:cNvPicPr>
            <a:picLocks noChangeAspect="1"/>
          </p:cNvPicPr>
          <p:nvPr/>
        </p:nvPicPr>
        <p:blipFill>
          <a:blip r:embed="rId44"/>
          <a:stretch>
            <a:fillRect/>
          </a:stretch>
        </p:blipFill>
        <p:spPr>
          <a:xfrm>
            <a:off x="7010400" y="175895"/>
            <a:ext cx="1966595" cy="405765"/>
          </a:xfrm>
          <a:prstGeom prst="rect">
            <a:avLst/>
          </a:prstGeom>
        </p:spPr>
      </p:pic>
      <p:sp>
        <p:nvSpPr>
          <p:cNvPr id="6" name="Rectangle 3"/>
          <p:cNvSpPr txBox="1">
            <a14:cpLocks xmlns:a14="http://schemas.microsoft.com/office/drawing/2010/main" noChangeArrowheads="1"/>
          </p:cNvSpPr>
          <p:nvPr/>
        </p:nvSpPr>
        <p:spPr bwMode="auto">
          <a:xfrm>
            <a:off x="382269" y="101600"/>
            <a:ext cx="4675781" cy="416396"/>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lnSpc>
                <a:spcPct val="80000"/>
              </a:lnSpc>
            </a:pPr>
            <a:r>
              <a:rPr lang="en-US" altLang="zh-CN" sz="3300" dirty="0">
                <a:solidFill>
                  <a:schemeClr val="tx1">
                    <a:lumMod val="75000"/>
                    <a:lumOff val="25000"/>
                  </a:schemeClr>
                </a:solidFill>
                <a:effectLst/>
                <a:latin typeface="Times New Roman" pitchFamily="18" charset="0"/>
                <a:ea typeface="宋体" charset="-122"/>
                <a:cs typeface="Times New Roman" pitchFamily="18" charset="0"/>
              </a:rPr>
              <a:t>The quality of the parts</a:t>
            </a:r>
            <a:endParaRPr lang="zh-CN" sz="3300" dirty="0">
              <a:solidFill>
                <a:schemeClr val="tx1">
                  <a:lumMod val="75000"/>
                  <a:lumOff val="25000"/>
                </a:schemeClr>
              </a:solidFill>
              <a:effectLst/>
              <a:latin typeface="Times New Roman" pitchFamily="18" charset="0"/>
              <a:ea typeface="宋体" charset="-122"/>
              <a:cs typeface="Times New Roman" pitchFamily="18" charset="0"/>
            </a:endParaRPr>
          </a:p>
        </p:txBody>
      </p:sp>
      <p:grpSp>
        <p:nvGrpSpPr>
          <p:cNvPr id="53" name="组合 52"/>
          <p:cNvGrpSpPr/>
          <p:nvPr>
            <p:custDataLst>
              <p:tags r:id="rId45"/>
            </p:custDataLst>
          </p:nvPr>
        </p:nvGrpSpPr>
        <p:grpSpPr>
          <a:xfrm>
            <a:off x="877182" y="2855545"/>
            <a:ext cx="1536747" cy="578168"/>
            <a:chOff x="1778000" y="4477851"/>
            <a:chExt cx="1808649" cy="1808649"/>
          </a:xfrm>
        </p:grpSpPr>
        <p:sp>
          <p:nvSpPr>
            <p:cNvPr id="54" name="椭圆 53"/>
            <p:cNvSpPr/>
            <p:nvPr>
              <p:custDataLst>
                <p:tags r:id="rId46"/>
              </p:custDataLst>
            </p:nvPr>
          </p:nvSpPr>
          <p:spPr>
            <a:xfrm>
              <a:off x="1778000" y="4477851"/>
              <a:ext cx="1808649" cy="1808649"/>
            </a:xfrm>
            <a:prstGeom prst="ellipse">
              <a:avLst/>
            </a:prstGeom>
            <a:noFill/>
            <a:ln w="28575">
              <a:solidFill>
                <a:srgbClr val="BFBFBF"/>
              </a:solid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endParaRPr lang="zh-CN" altLang="en-US" sz="975">
                <a:solidFill>
                  <a:srgbClr val="FFFFFF"/>
                </a:solidFill>
              </a:endParaRPr>
            </a:p>
          </p:txBody>
        </p:sp>
        <p:sp>
          <p:nvSpPr>
            <p:cNvPr id="55" name="椭圆 54"/>
            <p:cNvSpPr/>
            <p:nvPr>
              <p:custDataLst>
                <p:tags r:id="rId47"/>
              </p:custDataLst>
            </p:nvPr>
          </p:nvSpPr>
          <p:spPr>
            <a:xfrm>
              <a:off x="1841310" y="4541161"/>
              <a:ext cx="1682028" cy="1682028"/>
            </a:xfrm>
            <a:prstGeom prst="ellipse">
              <a:avLst/>
            </a:prstGeom>
            <a:solidFill>
              <a:srgbClr val="CE8D3E"/>
            </a:solidFill>
            <a:ln>
              <a:noFill/>
            </a:ln>
          </p:spPr>
          <p:style>
            <a:lnRef idx="2">
              <a:srgbClr val="F6C171">
                <a:shade val="50000"/>
              </a:srgbClr>
            </a:lnRef>
            <a:fillRef idx="1">
              <a:srgbClr val="F6C171"/>
            </a:fillRef>
            <a:effectRef idx="0">
              <a:srgbClr val="F6C171"/>
            </a:effectRef>
            <a:fontRef idx="minor">
              <a:sysClr val="window" lastClr="FFFFFF"/>
            </a:fontRef>
          </p:style>
          <p:txBody>
            <a:bodyPr vertOverflow="overflow" horzOverflow="overflow" vert="horz" wrap="square" lIns="0" tIns="0" rIns="0" bIns="0" numCol="1" spcCol="0" rtlCol="0" fromWordArt="0" anchor="ctr" anchorCtr="0" forceAA="0" compatLnSpc="1">
              <a:normAutofit fontScale="95000"/>
            </a:bodyPr>
            <a:lstStyle/>
            <a:p>
              <a:pPr lvl="0" algn="ctr"/>
              <a:r>
                <a:rPr lang="en-US" altLang="zh-CN" sz="1400" b="1" dirty="0">
                  <a:latin typeface="Times New Roman" pitchFamily="18" charset="0"/>
                  <a:cs typeface="Times New Roman" pitchFamily="18" charset="0"/>
                  <a:sym typeface="+mn-ea"/>
                </a:rPr>
                <a:t>nozzle</a:t>
              </a:r>
              <a:endParaRPr lang="en-US" altLang="zh-CN" sz="1400" b="1" dirty="0">
                <a:latin typeface="Times New Roman" pitchFamily="18" charset="0"/>
                <a:cs typeface="Times New Roman" pitchFamily="18" charset="0"/>
                <a:sym typeface="+mn-ea"/>
              </a:endParaRPr>
            </a:p>
          </p:txBody>
        </p:sp>
      </p:grpSp>
      <p:grpSp>
        <p:nvGrpSpPr>
          <p:cNvPr id="56" name="组合 55"/>
          <p:cNvGrpSpPr/>
          <p:nvPr>
            <p:custDataLst>
              <p:tags r:id="rId48"/>
            </p:custDataLst>
          </p:nvPr>
        </p:nvGrpSpPr>
        <p:grpSpPr>
          <a:xfrm>
            <a:off x="845742" y="4488729"/>
            <a:ext cx="1643762" cy="578168"/>
            <a:chOff x="1778000" y="4477851"/>
            <a:chExt cx="1808649" cy="1808649"/>
          </a:xfrm>
        </p:grpSpPr>
        <p:sp>
          <p:nvSpPr>
            <p:cNvPr id="57" name="椭圆 56"/>
            <p:cNvSpPr/>
            <p:nvPr>
              <p:custDataLst>
                <p:tags r:id="rId49"/>
              </p:custDataLst>
            </p:nvPr>
          </p:nvSpPr>
          <p:spPr>
            <a:xfrm>
              <a:off x="1778000" y="4477851"/>
              <a:ext cx="1808649" cy="1808649"/>
            </a:xfrm>
            <a:prstGeom prst="ellipse">
              <a:avLst/>
            </a:prstGeom>
            <a:noFill/>
            <a:ln w="28575">
              <a:solidFill>
                <a:srgbClr val="BFBFBF"/>
              </a:solidFill>
            </a:ln>
          </p:spPr>
          <p:style>
            <a:lnRef idx="2">
              <a:srgbClr val="F6C171">
                <a:shade val="50000"/>
              </a:srgbClr>
            </a:lnRef>
            <a:fillRef idx="1">
              <a:srgbClr val="F6C171"/>
            </a:fillRef>
            <a:effectRef idx="0">
              <a:srgbClr val="F6C171"/>
            </a:effectRef>
            <a:fontRef idx="minor">
              <a:sysClr val="window" lastClr="FFFFFF"/>
            </a:fontRef>
          </p:style>
          <p:txBody>
            <a:bodyPr rtlCol="0" anchor="ctr">
              <a:normAutofit/>
            </a:bodyPr>
            <a:lstStyle/>
            <a:p>
              <a:pPr algn="ctr"/>
              <a:endParaRPr lang="zh-CN" altLang="en-US" sz="975">
                <a:solidFill>
                  <a:srgbClr val="FFFFFF"/>
                </a:solidFill>
              </a:endParaRPr>
            </a:p>
          </p:txBody>
        </p:sp>
        <p:sp>
          <p:nvSpPr>
            <p:cNvPr id="58" name="椭圆 57"/>
            <p:cNvSpPr/>
            <p:nvPr>
              <p:custDataLst>
                <p:tags r:id="rId50"/>
              </p:custDataLst>
            </p:nvPr>
          </p:nvSpPr>
          <p:spPr>
            <a:xfrm>
              <a:off x="1841310" y="4541161"/>
              <a:ext cx="1682028" cy="1682028"/>
            </a:xfrm>
            <a:prstGeom prst="ellipse">
              <a:avLst/>
            </a:prstGeom>
            <a:solidFill>
              <a:srgbClr val="CE8D3E"/>
            </a:solidFill>
            <a:ln>
              <a:noFill/>
            </a:ln>
          </p:spPr>
          <p:style>
            <a:lnRef idx="2">
              <a:srgbClr val="F6C171">
                <a:shade val="50000"/>
              </a:srgbClr>
            </a:lnRef>
            <a:fillRef idx="1">
              <a:srgbClr val="F6C171"/>
            </a:fillRef>
            <a:effectRef idx="0">
              <a:srgbClr val="F6C171"/>
            </a:effectRef>
            <a:fontRef idx="minor">
              <a:sysClr val="window" lastClr="FFFFFF"/>
            </a:fontRef>
          </p:style>
          <p:txBody>
            <a:bodyPr vertOverflow="overflow" horzOverflow="overflow" vert="horz" wrap="square" lIns="0" tIns="0" rIns="0" bIns="0" numCol="1" spcCol="0" rtlCol="0" fromWordArt="0" anchor="ctr" anchorCtr="0" forceAA="0" compatLnSpc="1">
              <a:normAutofit fontScale="95000"/>
            </a:bodyPr>
            <a:lstStyle/>
            <a:p>
              <a:pPr lvl="0" algn="ctr"/>
              <a:r>
                <a:rPr lang="en-US" altLang="zh-CN" sz="1400" b="1" dirty="0">
                  <a:latin typeface="Times New Roman" pitchFamily="18" charset="0"/>
                  <a:cs typeface="Times New Roman" pitchFamily="18" charset="0"/>
                  <a:sym typeface="+mn-ea"/>
                </a:rPr>
                <a:t>nozzle</a:t>
              </a:r>
              <a:endParaRPr lang="en-US" altLang="zh-CN" sz="1400" b="1" dirty="0">
                <a:latin typeface="Times New Roman" pitchFamily="18" charset="0"/>
                <a:cs typeface="Times New Roman" pitchFamily="18" charset="0"/>
                <a:sym typeface="+mn-ea"/>
              </a:endParaRPr>
            </a:p>
          </p:txBody>
        </p:sp>
      </p:grpSp>
    </p:spTree>
    <p:custDataLst>
      <p:tags r:id="rId51"/>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原创设计师QQ598969553      _1"/>
          <p:cNvSpPr>
            <a14:cpLocks xmlns:a14="http://schemas.microsoft.com/office/drawing/2010/main" noGrp="1" noSelect="1" noRot="1" noChangeAspect="1" noMove="1" noResize="1" noChangeShapeType="1"/>
          </p:cNvSpPr>
          <p:nvPr/>
        </p:nvSpPr>
        <p:spPr bwMode="auto">
          <a:xfrm>
            <a:off x="0" y="-7938"/>
            <a:ext cx="2555875" cy="5159376"/>
          </a:xfrm>
          <a:custGeom>
            <a:avLst/>
            <a:gdLst>
              <a:gd name="T0" fmla="*/ 0 w 1624"/>
              <a:gd name="T1" fmla="*/ 0 h 3250"/>
              <a:gd name="T2" fmla="*/ 2147483646 w 1624"/>
              <a:gd name="T3" fmla="*/ 2147483646 h 3250"/>
              <a:gd name="T4" fmla="*/ 0 w 1624"/>
              <a:gd name="T5" fmla="*/ 2147483646 h 3250"/>
              <a:gd name="T6" fmla="*/ 0 w 1624"/>
              <a:gd name="T7" fmla="*/ 0 h 325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24" h="3250">
                <a:moveTo>
                  <a:pt x="0" y="0"/>
                </a:moveTo>
                <a:lnTo>
                  <a:pt x="1624" y="1625"/>
                </a:lnTo>
                <a:lnTo>
                  <a:pt x="0" y="3250"/>
                </a:lnTo>
                <a:lnTo>
                  <a:pt x="0" y="0"/>
                </a:lnTo>
                <a:close/>
              </a:path>
            </a:pathLst>
          </a:custGeom>
          <a:blipFill dpi="0" rotWithShape="1">
            <a:blip r:embed="rId1"/>
            <a:srcRect/>
            <a:stretch>
              <a:fillRect/>
            </a:stretch>
          </a:blipFill>
          <a:ln>
            <a:noFill/>
          </a:ln>
          <a:extLst>
            <a:ext uri="{91240B29-F687-4F45-9708-019B960494DF}">
              <a14:hiddenLine xmlns:a14="http://schemas.microsoft.com/office/drawing/2010/main" w="12700">
                <a:solidFill>
                  <a:srgbClr val="000000"/>
                </a:solidFill>
                <a:prstDash val="solid"/>
                <a:miter lim="800000"/>
                <a:headEnd/>
                <a:tailEnd/>
              </a14:hiddenLine>
            </a:ext>
          </a:extLst>
        </p:spPr>
        <p:txBody>
          <a:bodyPr/>
          <a:lstStyle/>
          <a:p>
            <a:endParaRPr lang="zh-CN" altLang="en-US"/>
          </a:p>
        </p:txBody>
      </p:sp>
      <p:sp>
        <p:nvSpPr>
          <p:cNvPr id="27" name="原创设计师QQ598969553      _2"/>
          <p:cNvSpPr>
            <a14:cpLocks xmlns:a14="http://schemas.microsoft.com/office/drawing/2010/main" noGrp="1" noSelect="1" noRot="1" noChangeAspect="1" noMove="1" noResize="1" noChangeShapeType="1"/>
          </p:cNvSpPr>
          <p:nvPr/>
        </p:nvSpPr>
        <p:spPr bwMode="auto">
          <a:xfrm>
            <a:off x="0" y="2133600"/>
            <a:ext cx="438150"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a:lstStyle/>
          <a:p>
            <a:pPr>
              <a:defRPr/>
            </a:pPr>
            <a:endParaRPr lang="zh-CN" altLang="en-US"/>
          </a:p>
        </p:txBody>
      </p:sp>
      <p:sp>
        <p:nvSpPr>
          <p:cNvPr id="28" name="原创设计师QQ598969553      _3"/>
          <p:cNvSpPr>
            <a14:cpLocks xmlns:a14="http://schemas.microsoft.com/office/drawing/2010/main" noGrp="1" noSelect="1" noRot="1" noChangeAspect="1" noMove="1" noResize="1" noChangeShapeType="1"/>
          </p:cNvSpPr>
          <p:nvPr/>
        </p:nvSpPr>
        <p:spPr bwMode="auto">
          <a:xfrm>
            <a:off x="1965325" y="1562100"/>
            <a:ext cx="581025" cy="1158875"/>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p>
            <a:pPr>
              <a:defRPr/>
            </a:pPr>
            <a:endParaRPr lang="zh-CN" altLang="en-US"/>
          </a:p>
        </p:txBody>
      </p:sp>
      <p:sp>
        <p:nvSpPr>
          <p:cNvPr id="29" name="原创设计师QQ598969553      _4"/>
          <p:cNvSpPr>
            <a14:cpLocks xmlns:a14="http://schemas.microsoft.com/office/drawing/2010/main" noGrp="1" noSelect="1" noRot="1" noChangeAspect="1" noMove="1" noResize="1" noChangeShapeType="1"/>
          </p:cNvSpPr>
          <p:nvPr/>
        </p:nvSpPr>
        <p:spPr bwMode="auto">
          <a:xfrm>
            <a:off x="2222500" y="2090738"/>
            <a:ext cx="471488" cy="944562"/>
          </a:xfrm>
          <a:custGeom>
            <a:avLst/>
            <a:gdLst>
              <a:gd name="T0" fmla="*/ 0 w 278"/>
              <a:gd name="T1" fmla="*/ 0 h 557"/>
              <a:gd name="T2" fmla="*/ 2147483646 w 278"/>
              <a:gd name="T3" fmla="*/ 2147483646 h 557"/>
              <a:gd name="T4" fmla="*/ 0 w 278"/>
              <a:gd name="T5" fmla="*/ 2147483646 h 557"/>
              <a:gd name="T6" fmla="*/ 0 w 278"/>
              <a:gd name="T7" fmla="*/ 0 h 5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8" h="557">
                <a:moveTo>
                  <a:pt x="0" y="0"/>
                </a:moveTo>
                <a:lnTo>
                  <a:pt x="278" y="278"/>
                </a:lnTo>
                <a:lnTo>
                  <a:pt x="0" y="557"/>
                </a:lnTo>
                <a:lnTo>
                  <a:pt x="0" y="0"/>
                </a:lnTo>
                <a:close/>
              </a:path>
            </a:pathLst>
          </a:custGeom>
          <a:solidFill>
            <a:srgbClr val="8ABA37"/>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 name="原创设计师QQ598969553      _5"/>
          <p:cNvSpPr>
            <a14:cpLocks xmlns:a14="http://schemas.microsoft.com/office/drawing/2010/main" noChangeArrowheads="1"/>
          </p:cNvSpPr>
          <p:nvPr/>
        </p:nvSpPr>
        <p:spPr bwMode="auto">
          <a:xfrm>
            <a:off x="4340225" y="2563019"/>
            <a:ext cx="271439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altLang="zh-CN" sz="3600" dirty="0">
                <a:solidFill>
                  <a:schemeClr val="accent2"/>
                </a:solidFill>
                <a:latin typeface="Times New Roman" pitchFamily="18" charset="0"/>
                <a:ea typeface="微软雅黑" pitchFamily="34" charset="-122"/>
                <a:cs typeface="Times New Roman" pitchFamily="18" charset="0"/>
              </a:rPr>
              <a:t>THANK YOU</a:t>
            </a:r>
            <a:endParaRPr lang="en-US" altLang="zh-CN" sz="3600" dirty="0">
              <a:solidFill>
                <a:schemeClr val="tx1">
                  <a:lumMod val="75000"/>
                  <a:lumOff val="25000"/>
                </a:schemeClr>
              </a:solidFill>
              <a:latin typeface="Times New Roman" pitchFamily="18" charset="0"/>
              <a:ea typeface="微软雅黑" pitchFamily="34" charset="-122"/>
              <a:cs typeface="Times New Roman" pitchFamily="18" charset="0"/>
            </a:endParaRPr>
          </a:p>
        </p:txBody>
      </p:sp>
      <p:sp>
        <p:nvSpPr>
          <p:cNvPr id="34" name="原创设计师QQ598969553      _9"/>
          <p:cNvSpPr>
            <a14:cpLocks xmlns:a14="http://schemas.microsoft.com/office/drawing/2010/main" noGrp="1" noSelect="1" noRot="1" noChangeAspect="1" noMove="1" noResize="1" noChangeArrowheads="1" noChangeShapeType="1"/>
          </p:cNvSpPr>
          <p:nvPr/>
        </p:nvSpPr>
        <p:spPr bwMode="auto">
          <a:xfrm>
            <a:off x="1035050" y="3165475"/>
            <a:ext cx="2035175" cy="2035175"/>
          </a:xfrm>
          <a:prstGeom prst="diamond">
            <a:avLst/>
          </a:prstGeom>
          <a:blipFill dpi="0" rotWithShape="1">
            <a:blip r:embed="rId2"/>
            <a:srcRect/>
            <a:stretch>
              <a:fillRect/>
            </a:stretch>
          </a:blipFill>
          <a:ln>
            <a:noFill/>
          </a:ln>
          <a:extLst>
            <a:ext uri="{91240B29-F687-4F45-9708-019B960494DF}">
              <a14:hiddenLine xmlns:a14="http://schemas.microsoft.com/office/drawing/2010/main" w="6350">
                <a:solidFill>
                  <a:srgbClr val="000000"/>
                </a:solidFill>
                <a:miter lim="800000"/>
                <a:headEnd/>
                <a:tailEnd/>
              </a14:hiddenLine>
            </a:ext>
          </a:extLst>
        </p:spPr>
        <p:txBody>
          <a:bodyPr/>
          <a:lstStyle/>
          <a:p>
            <a:endParaRPr lang="zh-CN" altLang="en-US"/>
          </a:p>
        </p:txBody>
      </p:sp>
      <p:sp>
        <p:nvSpPr>
          <p:cNvPr id="35" name="原创设计师QQ598969553      _10"/>
          <p:cNvSpPr>
            <a14:cpLocks xmlns:a14="http://schemas.microsoft.com/office/drawing/2010/main" noGrp="1" noSelect="1" noRot="1" noChangeAspect="1" noMove="1" noResize="1" noChangeArrowheads="1" noChangeShapeType="1"/>
          </p:cNvSpPr>
          <p:nvPr/>
        </p:nvSpPr>
        <p:spPr bwMode="auto">
          <a:xfrm>
            <a:off x="-17463" y="4227513"/>
            <a:ext cx="2033588" cy="2033587"/>
          </a:xfrm>
          <a:prstGeom prst="diamond">
            <a:avLst/>
          </a:prstGeom>
          <a:solidFill>
            <a:schemeClr val="accent2"/>
          </a:solidFill>
          <a:ln>
            <a:noFill/>
          </a:ln>
          <a:extLst>
            <a:ext uri="{91240B29-F687-4F45-9708-019B960494DF}">
              <a14:hiddenLine xmlns:a14="http://schemas.microsoft.com/office/drawing/2010/main" w="6350">
                <a:solidFill>
                  <a:srgbClr val="000000"/>
                </a:solidFill>
                <a:miter lim="800000"/>
                <a:headEnd/>
                <a:tailEnd/>
              </a14:hiddenLine>
            </a:ext>
          </a:extLst>
        </p:spPr>
        <p:txBody>
          <a:bodyPr/>
          <a:lstStyle/>
          <a:p>
            <a:endParaRPr lang="zh-CN" altLang="en-US"/>
          </a:p>
        </p:txBody>
      </p:sp>
      <p:sp>
        <p:nvSpPr>
          <p:cNvPr id="40" name="原创设计师QQ598969553      _11"/>
          <p:cNvSpPr>
            <a14:cpLocks xmlns:a14="http://schemas.microsoft.com/office/drawing/2010/main" noGrp="1" noSelect="1" noRot="1" noChangeAspect="1" noMove="1" noResize="1" noChangeShapeType="1"/>
          </p:cNvSpPr>
          <p:nvPr/>
        </p:nvSpPr>
        <p:spPr>
          <a:xfrm>
            <a:off x="2090738" y="4227513"/>
            <a:ext cx="2033587" cy="2033587"/>
          </a:xfrm>
          <a:prstGeom prst="diamond">
            <a:avLst/>
          </a:prstGeom>
          <a:solidFill>
            <a:schemeClr val="tx1">
              <a:lumMod val="75000"/>
              <a:lumOff val="25000"/>
            </a:schemeClr>
          </a:solidFill>
          <a:ln w="6350" cap="flat">
            <a:noFill/>
            <a:prstDash val="solid"/>
            <a:miter lim="800000"/>
          </a:ln>
        </p:spPr>
        <p:txBody>
          <a:bodyPr/>
          <a:lstStyle/>
          <a:p>
            <a:pPr>
              <a:defRPr/>
            </a:pPr>
            <a:endParaRPr lang="zh-CN" altLang="en-US"/>
          </a:p>
        </p:txBody>
      </p:sp>
      <p:pic>
        <p:nvPicPr>
          <p:cNvPr id="7" name="图片 6" descr="格林鲍尔"/>
          <p:cNvPicPr>
            <a:picLocks noChangeAspect="1"/>
          </p:cNvPicPr>
          <p:nvPr/>
        </p:nvPicPr>
        <p:blipFill>
          <a:blip r:embed="rId3"/>
          <a:stretch>
            <a:fillRect/>
          </a:stretch>
        </p:blipFill>
        <p:spPr>
          <a:xfrm>
            <a:off x="4291947" y="1619885"/>
            <a:ext cx="2489835" cy="513715"/>
          </a:xfrm>
          <a:prstGeom prst="rect">
            <a:avLst/>
          </a:prstGeom>
        </p:spPr>
      </p:pic>
    </p:spTree>
  </p:cSld>
  <p:clrMapOvr>
    <a:masterClrMapping/>
  </p:clrMapOvr>
  <p:transition spd="slow" advTm="5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189" y="72857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4" name="Rectangle 3"/>
          <p:cNvSpPr txBox="1">
            <a14:cpLocks xmlns:a14="http://schemas.microsoft.com/office/drawing/2010/main" noChangeArrowheads="1"/>
          </p:cNvSpPr>
          <p:nvPr/>
        </p:nvSpPr>
        <p:spPr bwMode="auto">
          <a:xfrm>
            <a:off x="375518" y="237295"/>
            <a:ext cx="8408950" cy="553998"/>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600" dirty="0">
                <a:solidFill>
                  <a:schemeClr val="tx1"/>
                </a:solidFill>
                <a:effectLst/>
                <a:latin typeface="Times New Roman" pitchFamily="18" charset="0"/>
                <a:cs typeface="Times New Roman" pitchFamily="18" charset="0"/>
              </a:rPr>
              <a:t>Technical Team</a:t>
            </a:r>
            <a:endParaRPr lang="en-US" altLang="ko-KR" sz="3600" dirty="0">
              <a:solidFill>
                <a:schemeClr val="tx1"/>
              </a:solidFill>
              <a:effectLst/>
              <a:latin typeface="Times New Roman" pitchFamily="18" charset="0"/>
              <a:cs typeface="Times New Roman" pitchFamily="18" charset="0"/>
            </a:endParaRPr>
          </a:p>
        </p:txBody>
      </p:sp>
      <p:sp>
        <p:nvSpPr>
          <p:cNvPr id="6" name="Rectangle 3"/>
          <p:cNvSpPr txBox="1">
            <a14:cpLocks xmlns:a14="http://schemas.microsoft.com/office/drawing/2010/main" noChangeArrowheads="1"/>
          </p:cNvSpPr>
          <p:nvPr/>
        </p:nvSpPr>
        <p:spPr bwMode="auto">
          <a:xfrm>
            <a:off x="303251" y="1067514"/>
            <a:ext cx="8408950" cy="276860"/>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marL="0" indent="0" algn="l" latinLnBrk="0">
              <a:buClr>
                <a:srgbClr val="FF8A00"/>
              </a:buClr>
              <a:buFont typeface="Arial" charset="0"/>
            </a:pPr>
            <a:r>
              <a:rPr lang="en-US" altLang="ko-KR" sz="1800" b="0" dirty="0">
                <a:solidFill>
                  <a:srgbClr val="92D050"/>
                </a:solidFill>
                <a:effectLst/>
                <a:latin typeface="Calibri" pitchFamily="34" charset="0"/>
              </a:rPr>
              <a:t>· </a:t>
            </a:r>
            <a:r>
              <a:rPr lang="en-US" altLang="zh-CN" sz="1400" b="0" dirty="0">
                <a:solidFill>
                  <a:schemeClr val="tx1">
                    <a:lumMod val="75000"/>
                    <a:lumOff val="25000"/>
                  </a:schemeClr>
                </a:solidFill>
                <a:effectLst/>
                <a:latin typeface="Times New Roman" pitchFamily="18" charset="0"/>
                <a:ea typeface="宋体" charset="-122"/>
                <a:cs typeface="Times New Roman" pitchFamily="18" charset="0"/>
              </a:rPr>
              <a:t>more than 50 technicians</a:t>
            </a:r>
            <a:endParaRPr lang="zh-CN" sz="1400" b="0" dirty="0">
              <a:solidFill>
                <a:schemeClr val="tx1">
                  <a:lumMod val="75000"/>
                  <a:lumOff val="25000"/>
                </a:schemeClr>
              </a:solidFill>
              <a:effectLst/>
              <a:latin typeface="Times New Roman" pitchFamily="18" charset="0"/>
              <a:ea typeface="宋体" charset="-122"/>
              <a:cs typeface="Times New Roman" pitchFamily="18" charset="0"/>
            </a:endParaRPr>
          </a:p>
        </p:txBody>
      </p:sp>
      <p:sp>
        <p:nvSpPr>
          <p:cNvPr id="8" name="TextBox 7"/>
          <p:cNvSpPr txBox="1"/>
          <p:nvPr/>
        </p:nvSpPr>
        <p:spPr>
          <a:xfrm>
            <a:off x="2365895" y="2945782"/>
            <a:ext cx="633885" cy="368300"/>
          </a:xfrm>
          <a:prstGeom prst="rect">
            <a:avLst/>
          </a:prstGeom>
        </p:spPr>
        <p:txBody>
          <a:bodyPr wrap="square" rtlCol="0">
            <a:spAutoFit/>
          </a:bodyPr>
          <a:lstStyle/>
          <a:p>
            <a:pPr algn="ctr">
              <a:buClr>
                <a:schemeClr val="tx1">
                  <a:lumMod val="85000"/>
                  <a:lumOff val="15000"/>
                </a:schemeClr>
              </a:buClr>
              <a:buSzPct val="105000"/>
            </a:pPr>
            <a:r>
              <a:rPr lang="en-US" altLang="ko-KR" sz="1800" b="1">
                <a:solidFill>
                  <a:schemeClr val="bg1"/>
                </a:solidFill>
                <a:latin typeface="Calibri" pitchFamily="34" charset="0"/>
              </a:rPr>
              <a:t>20</a:t>
            </a:r>
            <a:r>
              <a:rPr lang="en-US" altLang="ko-KR" sz="1050" b="1">
                <a:solidFill>
                  <a:schemeClr val="bg1"/>
                </a:solidFill>
                <a:latin typeface="Calibri" pitchFamily="34" charset="0"/>
              </a:rPr>
              <a:t>%</a:t>
            </a:r>
            <a:endParaRPr lang="en-US" altLang="ko-KR" sz="1050" b="1">
              <a:solidFill>
                <a:schemeClr val="bg1"/>
              </a:solidFill>
              <a:latin typeface="Calibri" pitchFamily="34" charset="0"/>
            </a:endParaRPr>
          </a:p>
        </p:txBody>
      </p:sp>
      <p:sp>
        <p:nvSpPr>
          <p:cNvPr id="9" name="TextBox 8"/>
          <p:cNvSpPr txBox="1"/>
          <p:nvPr/>
        </p:nvSpPr>
        <p:spPr>
          <a:xfrm>
            <a:off x="2813570" y="2098057"/>
            <a:ext cx="633885" cy="321945"/>
          </a:xfrm>
          <a:prstGeom prst="rect">
            <a:avLst/>
          </a:prstGeom>
        </p:spPr>
        <p:txBody>
          <a:bodyPr wrap="square" rtlCol="0">
            <a:spAutoFit/>
          </a:bodyPr>
          <a:lstStyle/>
          <a:p>
            <a:pPr algn="ctr">
              <a:buClr>
                <a:schemeClr val="tx1">
                  <a:lumMod val="85000"/>
                  <a:lumOff val="15000"/>
                </a:schemeClr>
              </a:buClr>
              <a:buSzPct val="105000"/>
            </a:pPr>
            <a:r>
              <a:rPr lang="en-US" altLang="ko-KR" sz="1500" b="1" dirty="0">
                <a:solidFill>
                  <a:schemeClr val="bg1"/>
                </a:solidFill>
                <a:latin typeface="Calibri" pitchFamily="34" charset="0"/>
              </a:rPr>
              <a:t>10</a:t>
            </a:r>
            <a:r>
              <a:rPr lang="en-US" altLang="ko-KR" sz="900" b="1" dirty="0">
                <a:solidFill>
                  <a:schemeClr val="bg1"/>
                </a:solidFill>
                <a:latin typeface="Calibri" pitchFamily="34" charset="0"/>
              </a:rPr>
              <a:t>%</a:t>
            </a:r>
            <a:endParaRPr lang="en-US" altLang="ko-KR" sz="900" b="1" dirty="0">
              <a:solidFill>
                <a:schemeClr val="bg1"/>
              </a:solidFill>
              <a:latin typeface="Calibri" pitchFamily="34" charset="0"/>
            </a:endParaRPr>
          </a:p>
        </p:txBody>
      </p:sp>
      <p:sp>
        <p:nvSpPr>
          <p:cNvPr id="10" name="TextBox 9"/>
          <p:cNvSpPr txBox="1"/>
          <p:nvPr/>
        </p:nvSpPr>
        <p:spPr>
          <a:xfrm>
            <a:off x="3363480" y="1870727"/>
            <a:ext cx="633885" cy="321945"/>
          </a:xfrm>
          <a:prstGeom prst="rect">
            <a:avLst/>
          </a:prstGeom>
        </p:spPr>
        <p:txBody>
          <a:bodyPr wrap="square" rtlCol="0">
            <a:spAutoFit/>
          </a:bodyPr>
          <a:lstStyle/>
          <a:p>
            <a:pPr algn="ctr">
              <a:buClr>
                <a:schemeClr val="tx1">
                  <a:lumMod val="85000"/>
                  <a:lumOff val="15000"/>
                </a:schemeClr>
              </a:buClr>
              <a:buSzPct val="105000"/>
            </a:pPr>
            <a:r>
              <a:rPr lang="en-US" altLang="ko-KR" sz="1500" b="1">
                <a:solidFill>
                  <a:schemeClr val="bg1"/>
                </a:solidFill>
                <a:latin typeface="Calibri" pitchFamily="34" charset="0"/>
              </a:rPr>
              <a:t>5</a:t>
            </a:r>
            <a:r>
              <a:rPr lang="en-US" altLang="ko-KR" sz="900" b="1">
                <a:solidFill>
                  <a:schemeClr val="bg1"/>
                </a:solidFill>
                <a:latin typeface="Calibri" pitchFamily="34" charset="0"/>
              </a:rPr>
              <a:t>%</a:t>
            </a:r>
            <a:endParaRPr lang="en-US" altLang="ko-KR" sz="900" b="1">
              <a:solidFill>
                <a:schemeClr val="bg1"/>
              </a:solidFill>
              <a:latin typeface="Calibri" pitchFamily="34" charset="0"/>
            </a:endParaRPr>
          </a:p>
        </p:txBody>
      </p:sp>
      <p:pic>
        <p:nvPicPr>
          <p:cNvPr id="1026" name="Picture 2" descr="E:\2018年工作\文档\图片素材\庄总.jpg"/>
          <p:cNvPicPr>
            <a:picLocks noChangeAspect="1" noChangeArrowheads="1"/>
          </p:cNvPicPr>
          <p:nvPr/>
        </p:nvPicPr>
        <p:blipFill>
          <a:blip r:embed="rId1" cstate="print"/>
          <a:srcRect/>
          <a:stretch>
            <a:fillRect/>
          </a:stretch>
        </p:blipFill>
        <p:spPr bwMode="auto">
          <a:xfrm>
            <a:off x="431800" y="1411605"/>
            <a:ext cx="2153920" cy="1425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2"/>
          <p:cNvPicPr>
            <a:picLocks noChangeAspect="1" noChangeArrowheads="1"/>
          </p:cNvPicPr>
          <p:nvPr/>
        </p:nvPicPr>
        <p:blipFill>
          <a:blip r:embed="rId2" cstate="print"/>
          <a:srcRect t="21921"/>
          <a:stretch>
            <a:fillRect/>
          </a:stretch>
        </p:blipFill>
        <p:spPr bwMode="auto">
          <a:xfrm>
            <a:off x="431165" y="3175635"/>
            <a:ext cx="2154555" cy="138049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
        <p:nvSpPr>
          <p:cNvPr id="53" name="Rectangle 3"/>
          <p:cNvSpPr txBox="1">
            <a14:cpLocks xmlns:a14="http://schemas.microsoft.com/office/drawing/2010/main" noChangeArrowheads="1"/>
          </p:cNvSpPr>
          <p:nvPr/>
        </p:nvSpPr>
        <p:spPr bwMode="auto">
          <a:xfrm>
            <a:off x="2981933" y="1039702"/>
            <a:ext cx="5574623" cy="344170"/>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lnSpc>
                <a:spcPct val="80000"/>
              </a:lnSpc>
            </a:pPr>
            <a:r>
              <a:rPr lang="en-US" altLang="zh-CN" sz="2800" dirty="0">
                <a:solidFill>
                  <a:srgbClr val="404040"/>
                </a:solidFill>
                <a:effectLst/>
                <a:latin typeface="Times New Roman" pitchFamily="18" charset="0"/>
                <a:ea typeface="宋体" charset="-122"/>
                <a:cs typeface="Times New Roman" pitchFamily="18" charset="0"/>
              </a:rPr>
              <a:t>Leader: Zhuang </a:t>
            </a:r>
            <a:r>
              <a:rPr lang="en-US" altLang="zh-CN" sz="2800" dirty="0" err="1">
                <a:solidFill>
                  <a:srgbClr val="404040"/>
                </a:solidFill>
                <a:effectLst/>
                <a:latin typeface="Times New Roman" pitchFamily="18" charset="0"/>
                <a:ea typeface="宋体" charset="-122"/>
                <a:cs typeface="Times New Roman" pitchFamily="18" charset="0"/>
              </a:rPr>
              <a:t>Furu</a:t>
            </a:r>
            <a:r>
              <a:rPr lang="en-US" altLang="zh-CN" sz="2800" dirty="0">
                <a:solidFill>
                  <a:srgbClr val="91BA5B"/>
                </a:solidFill>
                <a:effectLst/>
                <a:latin typeface="Times New Roman" pitchFamily="18" charset="0"/>
                <a:ea typeface="宋体" charset="-122"/>
                <a:cs typeface="Times New Roman" pitchFamily="18" charset="0"/>
              </a:rPr>
              <a:t> </a:t>
            </a:r>
            <a:endParaRPr lang="en-US" altLang="zh-CN" sz="2800" dirty="0">
              <a:solidFill>
                <a:srgbClr val="91BA5B"/>
              </a:solidFill>
              <a:effectLst/>
              <a:latin typeface="Times New Roman" pitchFamily="18" charset="0"/>
              <a:ea typeface="宋体" charset="-122"/>
              <a:cs typeface="Times New Roman" pitchFamily="18" charset="0"/>
            </a:endParaRPr>
          </a:p>
        </p:txBody>
      </p:sp>
      <p:sp>
        <p:nvSpPr>
          <p:cNvPr id="55" name="Rectangle 7"/>
          <p:cNvSpPr/>
          <p:nvPr/>
        </p:nvSpPr>
        <p:spPr>
          <a:xfrm>
            <a:off x="2981933" y="1374045"/>
            <a:ext cx="5794542" cy="622559"/>
          </a:xfrm>
          <a:prstGeom prst="rect">
            <a:avLst/>
          </a:prstGeom>
          <a:solidFill>
            <a:srgbClr val="41546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a:solidFill>
                <a:schemeClr val="tx1">
                  <a:lumMod val="75000"/>
                  <a:lumOff val="25000"/>
                </a:schemeClr>
              </a:solidFill>
            </a:endParaRPr>
          </a:p>
        </p:txBody>
      </p:sp>
      <p:sp>
        <p:nvSpPr>
          <p:cNvPr id="56" name="Rectangle 3"/>
          <p:cNvSpPr txBox="1">
            <a14:cpLocks xmlns:a14="http://schemas.microsoft.com/office/drawing/2010/main" noChangeArrowheads="1"/>
          </p:cNvSpPr>
          <p:nvPr/>
        </p:nvSpPr>
        <p:spPr bwMode="auto">
          <a:xfrm>
            <a:off x="3040648" y="1413543"/>
            <a:ext cx="5457191" cy="492443"/>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a:r>
              <a:rPr lang="en-US" altLang="zh-CN" sz="1600" dirty="0">
                <a:latin typeface="Times New Roman" pitchFamily="18" charset="0"/>
                <a:ea typeface="微软雅黑" pitchFamily="34" charset="-122"/>
                <a:cs typeface="Times New Roman" pitchFamily="18" charset="0"/>
                <a:sym typeface="+mn-ea"/>
              </a:rPr>
              <a:t>Domestic common rail standard setter focusing on the field more than 30 years</a:t>
            </a:r>
            <a:endParaRPr lang="en-US" altLang="ko-KR" sz="1600" dirty="0">
              <a:effectLst/>
              <a:latin typeface="Times New Roman" pitchFamily="18" charset="0"/>
              <a:cs typeface="Times New Roman" pitchFamily="18" charset="0"/>
            </a:endParaRPr>
          </a:p>
        </p:txBody>
      </p:sp>
      <p:sp>
        <p:nvSpPr>
          <p:cNvPr id="57" name="文本框 56"/>
          <p:cNvSpPr txBox="1"/>
          <p:nvPr/>
        </p:nvSpPr>
        <p:spPr>
          <a:xfrm>
            <a:off x="2981933" y="2024794"/>
            <a:ext cx="5730268" cy="3046988"/>
          </a:xfrm>
          <a:prstGeom prst="rect">
            <a:avLst/>
          </a:prstGeom>
          <a:noFill/>
        </p:spPr>
        <p:txBody>
          <a:bodyPr wrap="square" rtlCol="0" anchor="t">
            <a:spAutoFit/>
          </a:bodyPr>
          <a:lstStyle/>
          <a:p>
            <a:pPr algn="just"/>
            <a:r>
              <a:rPr lang="en-US" altLang="zh-CN" sz="1200" b="1" dirty="0">
                <a:solidFill>
                  <a:srgbClr val="404040"/>
                </a:solidFill>
                <a:latin typeface="Times New Roman" pitchFamily="18" charset="0"/>
                <a:ea typeface="微软雅黑" pitchFamily="34" charset="-122"/>
                <a:cs typeface="Times New Roman" pitchFamily="18" charset="0"/>
                <a:sym typeface="+mn-ea"/>
              </a:rPr>
              <a:t>Three Deputy General Managers:</a:t>
            </a:r>
            <a:r>
              <a:rPr lang="zh-CN" altLang="en-US" sz="1200" b="1" dirty="0">
                <a:solidFill>
                  <a:srgbClr val="404040"/>
                </a:solidFill>
                <a:latin typeface="Times New Roman" pitchFamily="18" charset="0"/>
                <a:ea typeface="微软雅黑" pitchFamily="34" charset="-122"/>
                <a:cs typeface="Times New Roman" pitchFamily="18" charset="0"/>
                <a:sym typeface="+mn-ea"/>
              </a:rPr>
              <a:t> </a:t>
            </a:r>
            <a:r>
              <a:rPr lang="en-US" altLang="zh-CN" sz="1200" b="1" dirty="0">
                <a:solidFill>
                  <a:srgbClr val="404040"/>
                </a:solidFill>
                <a:latin typeface="Times New Roman" pitchFamily="18" charset="0"/>
                <a:ea typeface="微软雅黑" pitchFamily="34" charset="-122"/>
                <a:cs typeface="Times New Roman" pitchFamily="18" charset="0"/>
                <a:sym typeface="+mn-ea"/>
              </a:rPr>
              <a:t>focusing on the field over 10 years, having profound work experience and in charge of technical development, production and assembly respectively.</a:t>
            </a:r>
            <a:endParaRPr lang="en-US" altLang="zh-CN" sz="1200" b="1" dirty="0">
              <a:solidFill>
                <a:srgbClr val="404040"/>
              </a:solidFill>
              <a:latin typeface="Times New Roman" pitchFamily="18" charset="0"/>
              <a:ea typeface="微软雅黑" pitchFamily="34" charset="-122"/>
              <a:cs typeface="Times New Roman" pitchFamily="18" charset="0"/>
            </a:endParaRPr>
          </a:p>
          <a:p>
            <a:pPr algn="just"/>
            <a:endParaRPr lang="en-US" altLang="zh-CN" sz="1200" b="1" dirty="0">
              <a:solidFill>
                <a:srgbClr val="404040"/>
              </a:solidFill>
              <a:latin typeface="Times New Roman" pitchFamily="18" charset="0"/>
              <a:ea typeface="微软雅黑" pitchFamily="34" charset="-122"/>
              <a:cs typeface="Times New Roman" pitchFamily="18" charset="0"/>
            </a:endParaRPr>
          </a:p>
          <a:p>
            <a:pPr algn="just"/>
            <a:r>
              <a:rPr lang="en-US" altLang="zh-CN" sz="1200" b="1" dirty="0">
                <a:solidFill>
                  <a:srgbClr val="404040"/>
                </a:solidFill>
                <a:latin typeface="Times New Roman" pitchFamily="18" charset="0"/>
                <a:ea typeface="微软雅黑" pitchFamily="34" charset="-122"/>
                <a:cs typeface="Times New Roman" pitchFamily="18" charset="0"/>
                <a:sym typeface="+mn-ea"/>
              </a:rPr>
              <a:t>Production Director: focusing on the field for 20 years, the former chief engineer in </a:t>
            </a:r>
            <a:r>
              <a:rPr lang="en-US" altLang="zh-CN" sz="1200" b="1" dirty="0" err="1">
                <a:solidFill>
                  <a:srgbClr val="404040"/>
                </a:solidFill>
                <a:latin typeface="Times New Roman" pitchFamily="18" charset="0"/>
                <a:ea typeface="微软雅黑" pitchFamily="34" charset="-122"/>
                <a:cs typeface="Times New Roman" pitchFamily="18" charset="0"/>
                <a:sym typeface="+mn-ea"/>
              </a:rPr>
              <a:t>Kangda</a:t>
            </a:r>
            <a:r>
              <a:rPr lang="en-US" altLang="zh-CN" sz="1200" b="1" dirty="0">
                <a:solidFill>
                  <a:srgbClr val="404040"/>
                </a:solidFill>
                <a:latin typeface="Times New Roman" pitchFamily="18" charset="0"/>
                <a:ea typeface="微软雅黑" pitchFamily="34" charset="-122"/>
                <a:cs typeface="Times New Roman" pitchFamily="18" charset="0"/>
                <a:sym typeface="+mn-ea"/>
              </a:rPr>
              <a:t>.</a:t>
            </a:r>
            <a:endParaRPr lang="en-US" altLang="zh-CN" sz="1200" b="1" dirty="0">
              <a:solidFill>
                <a:srgbClr val="404040"/>
              </a:solidFill>
              <a:latin typeface="Times New Roman" pitchFamily="18" charset="0"/>
              <a:ea typeface="微软雅黑" pitchFamily="34" charset="-122"/>
              <a:cs typeface="Times New Roman" pitchFamily="18" charset="0"/>
            </a:endParaRPr>
          </a:p>
          <a:p>
            <a:pPr algn="just"/>
            <a:endParaRPr lang="en-US" altLang="zh-CN" sz="1200" b="1" dirty="0">
              <a:solidFill>
                <a:srgbClr val="404040"/>
              </a:solidFill>
              <a:latin typeface="Times New Roman" pitchFamily="18" charset="0"/>
              <a:ea typeface="微软雅黑" pitchFamily="34" charset="-122"/>
              <a:cs typeface="Times New Roman" pitchFamily="18" charset="0"/>
            </a:endParaRPr>
          </a:p>
          <a:p>
            <a:pPr algn="just"/>
            <a:r>
              <a:rPr lang="en-US" altLang="zh-CN" sz="1200" b="1" dirty="0">
                <a:solidFill>
                  <a:srgbClr val="404040"/>
                </a:solidFill>
                <a:latin typeface="Times New Roman" pitchFamily="18" charset="0"/>
                <a:ea typeface="微软雅黑" pitchFamily="34" charset="-122"/>
                <a:cs typeface="Times New Roman" pitchFamily="18" charset="0"/>
                <a:sym typeface="+mn-ea"/>
              </a:rPr>
              <a:t>Chief processing engineer:</a:t>
            </a:r>
            <a:r>
              <a:rPr lang="zh-CN" altLang="en-US" sz="1200" b="1" dirty="0">
                <a:solidFill>
                  <a:srgbClr val="404040"/>
                </a:solidFill>
                <a:latin typeface="Times New Roman" pitchFamily="18" charset="0"/>
                <a:ea typeface="微软雅黑" pitchFamily="34" charset="-122"/>
                <a:cs typeface="Times New Roman" pitchFamily="18" charset="0"/>
                <a:sym typeface="+mn-ea"/>
              </a:rPr>
              <a:t> </a:t>
            </a:r>
            <a:r>
              <a:rPr lang="en-US" altLang="zh-CN" sz="1200" b="1" dirty="0">
                <a:solidFill>
                  <a:srgbClr val="404040"/>
                </a:solidFill>
                <a:latin typeface="Times New Roman" pitchFamily="18" charset="0"/>
                <a:ea typeface="微软雅黑" pitchFamily="34" charset="-122"/>
                <a:cs typeface="Times New Roman" pitchFamily="18" charset="0"/>
                <a:sym typeface="+mn-ea"/>
              </a:rPr>
              <a:t>focusing</a:t>
            </a:r>
            <a:r>
              <a:rPr lang="zh-CN" altLang="en-US" sz="1200" b="1" dirty="0">
                <a:solidFill>
                  <a:srgbClr val="404040"/>
                </a:solidFill>
                <a:latin typeface="Times New Roman" pitchFamily="18" charset="0"/>
                <a:ea typeface="微软雅黑" pitchFamily="34" charset="-122"/>
                <a:cs typeface="Times New Roman" pitchFamily="18" charset="0"/>
                <a:sym typeface="+mn-ea"/>
              </a:rPr>
              <a:t> </a:t>
            </a:r>
            <a:r>
              <a:rPr lang="en-US" altLang="zh-CN" sz="1200" b="1" dirty="0">
                <a:solidFill>
                  <a:srgbClr val="404040"/>
                </a:solidFill>
                <a:latin typeface="Times New Roman" pitchFamily="18" charset="0"/>
                <a:ea typeface="微软雅黑" pitchFamily="34" charset="-122"/>
                <a:cs typeface="Times New Roman" pitchFamily="18" charset="0"/>
                <a:sym typeface="+mn-ea"/>
              </a:rPr>
              <a:t>on</a:t>
            </a:r>
            <a:r>
              <a:rPr lang="zh-CN" altLang="en-US" sz="1200" b="1" dirty="0">
                <a:solidFill>
                  <a:srgbClr val="404040"/>
                </a:solidFill>
                <a:latin typeface="Times New Roman" pitchFamily="18" charset="0"/>
                <a:ea typeface="微软雅黑" pitchFamily="34" charset="-122"/>
                <a:cs typeface="Times New Roman" pitchFamily="18" charset="0"/>
                <a:sym typeface="+mn-ea"/>
              </a:rPr>
              <a:t> </a:t>
            </a:r>
            <a:r>
              <a:rPr lang="en-US" altLang="zh-CN" sz="1200" b="1" dirty="0">
                <a:solidFill>
                  <a:srgbClr val="404040"/>
                </a:solidFill>
                <a:latin typeface="Times New Roman" pitchFamily="18" charset="0"/>
                <a:ea typeface="微软雅黑" pitchFamily="34" charset="-122"/>
                <a:cs typeface="Times New Roman" pitchFamily="18" charset="0"/>
                <a:sym typeface="+mn-ea"/>
              </a:rPr>
              <a:t>the</a:t>
            </a:r>
            <a:r>
              <a:rPr lang="zh-CN" altLang="en-US" sz="1200" b="1" dirty="0">
                <a:solidFill>
                  <a:srgbClr val="404040"/>
                </a:solidFill>
                <a:latin typeface="Times New Roman" pitchFamily="18" charset="0"/>
                <a:ea typeface="微软雅黑" pitchFamily="34" charset="-122"/>
                <a:cs typeface="Times New Roman" pitchFamily="18" charset="0"/>
                <a:sym typeface="+mn-ea"/>
              </a:rPr>
              <a:t> </a:t>
            </a:r>
            <a:r>
              <a:rPr lang="en-US" altLang="zh-CN" sz="1200" b="1" dirty="0">
                <a:solidFill>
                  <a:srgbClr val="404040"/>
                </a:solidFill>
                <a:latin typeface="Times New Roman" pitchFamily="18" charset="0"/>
                <a:ea typeface="微软雅黑" pitchFamily="34" charset="-122"/>
                <a:cs typeface="Times New Roman" pitchFamily="18" charset="0"/>
                <a:sym typeface="+mn-ea"/>
              </a:rPr>
              <a:t>field</a:t>
            </a:r>
            <a:r>
              <a:rPr lang="zh-CN" altLang="en-US" sz="1200" b="1" dirty="0">
                <a:solidFill>
                  <a:srgbClr val="404040"/>
                </a:solidFill>
                <a:latin typeface="Times New Roman" pitchFamily="18" charset="0"/>
                <a:ea typeface="微软雅黑" pitchFamily="34" charset="-122"/>
                <a:cs typeface="Times New Roman" pitchFamily="18" charset="0"/>
                <a:sym typeface="+mn-ea"/>
              </a:rPr>
              <a:t> </a:t>
            </a:r>
            <a:r>
              <a:rPr lang="en-US" altLang="zh-CN" sz="1200" b="1" dirty="0">
                <a:solidFill>
                  <a:srgbClr val="404040"/>
                </a:solidFill>
                <a:latin typeface="Times New Roman" pitchFamily="18" charset="0"/>
                <a:ea typeface="微软雅黑" pitchFamily="34" charset="-122"/>
                <a:cs typeface="Times New Roman" pitchFamily="18" charset="0"/>
                <a:sym typeface="+mn-ea"/>
              </a:rPr>
              <a:t>for</a:t>
            </a:r>
            <a:r>
              <a:rPr lang="zh-CN" altLang="en-US" sz="1200" b="1" dirty="0">
                <a:solidFill>
                  <a:srgbClr val="404040"/>
                </a:solidFill>
                <a:latin typeface="Times New Roman" pitchFamily="18" charset="0"/>
                <a:ea typeface="微软雅黑" pitchFamily="34" charset="-122"/>
                <a:cs typeface="Times New Roman" pitchFamily="18" charset="0"/>
                <a:sym typeface="+mn-ea"/>
              </a:rPr>
              <a:t> </a:t>
            </a:r>
            <a:r>
              <a:rPr lang="en-US" altLang="zh-CN" sz="1200" b="1" dirty="0">
                <a:solidFill>
                  <a:srgbClr val="404040"/>
                </a:solidFill>
                <a:latin typeface="Times New Roman" pitchFamily="18" charset="0"/>
                <a:ea typeface="微软雅黑" pitchFamily="34" charset="-122"/>
                <a:cs typeface="Times New Roman" pitchFamily="18" charset="0"/>
                <a:sym typeface="+mn-ea"/>
              </a:rPr>
              <a:t>15</a:t>
            </a:r>
            <a:r>
              <a:rPr lang="zh-CN" altLang="en-US" sz="1200" b="1" dirty="0">
                <a:solidFill>
                  <a:srgbClr val="404040"/>
                </a:solidFill>
                <a:latin typeface="Times New Roman" pitchFamily="18" charset="0"/>
                <a:ea typeface="微软雅黑" pitchFamily="34" charset="-122"/>
                <a:cs typeface="Times New Roman" pitchFamily="18" charset="0"/>
                <a:sym typeface="+mn-ea"/>
              </a:rPr>
              <a:t> </a:t>
            </a:r>
            <a:r>
              <a:rPr lang="en-US" altLang="zh-CN" sz="1200" b="1" dirty="0">
                <a:solidFill>
                  <a:srgbClr val="404040"/>
                </a:solidFill>
                <a:latin typeface="Times New Roman" pitchFamily="18" charset="0"/>
                <a:ea typeface="微软雅黑" pitchFamily="34" charset="-122"/>
                <a:cs typeface="Times New Roman" pitchFamily="18" charset="0"/>
                <a:sym typeface="+mn-ea"/>
              </a:rPr>
              <a:t>years,</a:t>
            </a:r>
            <a:r>
              <a:rPr lang="zh-CN" altLang="en-US" sz="1200" b="1" dirty="0">
                <a:solidFill>
                  <a:srgbClr val="404040"/>
                </a:solidFill>
                <a:latin typeface="Times New Roman" pitchFamily="18" charset="0"/>
                <a:ea typeface="微软雅黑" pitchFamily="34" charset="-122"/>
                <a:cs typeface="Times New Roman" pitchFamily="18" charset="0"/>
                <a:sym typeface="+mn-ea"/>
              </a:rPr>
              <a:t> </a:t>
            </a:r>
            <a:r>
              <a:rPr lang="en-US" altLang="zh-CN" sz="1200" b="1" dirty="0">
                <a:solidFill>
                  <a:srgbClr val="404040"/>
                </a:solidFill>
                <a:latin typeface="Times New Roman" pitchFamily="18" charset="0"/>
                <a:ea typeface="微软雅黑" pitchFamily="34" charset="-122"/>
                <a:cs typeface="Times New Roman" pitchFamily="18" charset="0"/>
                <a:sym typeface="+mn-ea"/>
              </a:rPr>
              <a:t>the</a:t>
            </a:r>
            <a:r>
              <a:rPr lang="zh-CN" altLang="en-US" sz="1200" b="1" dirty="0">
                <a:solidFill>
                  <a:srgbClr val="404040"/>
                </a:solidFill>
                <a:latin typeface="Times New Roman" pitchFamily="18" charset="0"/>
                <a:ea typeface="微软雅黑" pitchFamily="34" charset="-122"/>
                <a:cs typeface="Times New Roman" pitchFamily="18" charset="0"/>
                <a:sym typeface="+mn-ea"/>
              </a:rPr>
              <a:t> </a:t>
            </a:r>
            <a:r>
              <a:rPr lang="en-US" altLang="zh-CN" sz="1200" b="1" dirty="0">
                <a:solidFill>
                  <a:srgbClr val="404040"/>
                </a:solidFill>
                <a:latin typeface="Times New Roman" pitchFamily="18" charset="0"/>
                <a:ea typeface="微软雅黑" pitchFamily="34" charset="-122"/>
                <a:cs typeface="Times New Roman" pitchFamily="18" charset="0"/>
                <a:sym typeface="+mn-ea"/>
              </a:rPr>
              <a:t>former</a:t>
            </a:r>
            <a:r>
              <a:rPr lang="zh-CN" altLang="en-US" sz="1200" b="1" dirty="0">
                <a:solidFill>
                  <a:srgbClr val="404040"/>
                </a:solidFill>
                <a:latin typeface="Times New Roman" pitchFamily="18" charset="0"/>
                <a:ea typeface="微软雅黑" pitchFamily="34" charset="-122"/>
                <a:cs typeface="Times New Roman" pitchFamily="18" charset="0"/>
                <a:sym typeface="+mn-ea"/>
              </a:rPr>
              <a:t> </a:t>
            </a:r>
            <a:r>
              <a:rPr lang="en-US" altLang="zh-CN" sz="1200" b="1" dirty="0">
                <a:solidFill>
                  <a:srgbClr val="404040"/>
                </a:solidFill>
                <a:latin typeface="Times New Roman" pitchFamily="18" charset="0"/>
                <a:ea typeface="微软雅黑" pitchFamily="34" charset="-122"/>
                <a:cs typeface="Times New Roman" pitchFamily="18" charset="0"/>
                <a:sym typeface="+mn-ea"/>
              </a:rPr>
              <a:t>chief</a:t>
            </a:r>
            <a:r>
              <a:rPr lang="zh-CN" altLang="en-US" sz="1200" b="1" dirty="0">
                <a:solidFill>
                  <a:srgbClr val="404040"/>
                </a:solidFill>
                <a:latin typeface="Times New Roman" pitchFamily="18" charset="0"/>
                <a:ea typeface="微软雅黑" pitchFamily="34" charset="-122"/>
                <a:cs typeface="Times New Roman" pitchFamily="18" charset="0"/>
                <a:sym typeface="+mn-ea"/>
              </a:rPr>
              <a:t> </a:t>
            </a:r>
            <a:r>
              <a:rPr lang="en-US" altLang="zh-CN" sz="1200" b="1" dirty="0">
                <a:solidFill>
                  <a:srgbClr val="404040"/>
                </a:solidFill>
                <a:latin typeface="Times New Roman" pitchFamily="18" charset="0"/>
                <a:ea typeface="微软雅黑" pitchFamily="34" charset="-122"/>
                <a:cs typeface="Times New Roman" pitchFamily="18" charset="0"/>
                <a:sym typeface="+mn-ea"/>
              </a:rPr>
              <a:t>processing</a:t>
            </a:r>
            <a:r>
              <a:rPr lang="zh-CN" altLang="en-US" sz="1200" b="1" dirty="0">
                <a:solidFill>
                  <a:srgbClr val="404040"/>
                </a:solidFill>
                <a:latin typeface="Times New Roman" pitchFamily="18" charset="0"/>
                <a:ea typeface="微软雅黑" pitchFamily="34" charset="-122"/>
                <a:cs typeface="Times New Roman" pitchFamily="18" charset="0"/>
                <a:sym typeface="+mn-ea"/>
              </a:rPr>
              <a:t> </a:t>
            </a:r>
            <a:r>
              <a:rPr lang="en-US" altLang="zh-CN" sz="1200" b="1" dirty="0">
                <a:solidFill>
                  <a:srgbClr val="404040"/>
                </a:solidFill>
                <a:latin typeface="Times New Roman" pitchFamily="18" charset="0"/>
                <a:ea typeface="微软雅黑" pitchFamily="34" charset="-122"/>
                <a:cs typeface="Times New Roman" pitchFamily="18" charset="0"/>
                <a:sym typeface="+mn-ea"/>
              </a:rPr>
              <a:t>engineer</a:t>
            </a:r>
            <a:r>
              <a:rPr lang="zh-CN" altLang="en-US" sz="1200" b="1" dirty="0">
                <a:solidFill>
                  <a:srgbClr val="404040"/>
                </a:solidFill>
                <a:latin typeface="Times New Roman" pitchFamily="18" charset="0"/>
                <a:ea typeface="微软雅黑" pitchFamily="34" charset="-122"/>
                <a:cs typeface="Times New Roman" pitchFamily="18" charset="0"/>
                <a:sym typeface="+mn-ea"/>
              </a:rPr>
              <a:t> </a:t>
            </a:r>
            <a:r>
              <a:rPr lang="en-US" altLang="zh-CN" sz="1200" b="1" dirty="0">
                <a:solidFill>
                  <a:srgbClr val="404040"/>
                </a:solidFill>
                <a:latin typeface="Times New Roman" pitchFamily="18" charset="0"/>
                <a:ea typeface="微软雅黑" pitchFamily="34" charset="-122"/>
                <a:cs typeface="Times New Roman" pitchFamily="18" charset="0"/>
                <a:sym typeface="+mn-ea"/>
              </a:rPr>
              <a:t>in</a:t>
            </a:r>
            <a:r>
              <a:rPr lang="zh-CN" altLang="en-US" sz="1200" b="1" dirty="0">
                <a:solidFill>
                  <a:srgbClr val="404040"/>
                </a:solidFill>
                <a:latin typeface="Times New Roman" pitchFamily="18" charset="0"/>
                <a:ea typeface="微软雅黑" pitchFamily="34" charset="-122"/>
                <a:cs typeface="Times New Roman" pitchFamily="18" charset="0"/>
                <a:sym typeface="+mn-ea"/>
              </a:rPr>
              <a:t> </a:t>
            </a:r>
            <a:r>
              <a:rPr lang="en-US" altLang="zh-CN" sz="1200" b="1" dirty="0" err="1">
                <a:solidFill>
                  <a:srgbClr val="404040"/>
                </a:solidFill>
                <a:latin typeface="Times New Roman" pitchFamily="18" charset="0"/>
                <a:ea typeface="微软雅黑" pitchFamily="34" charset="-122"/>
                <a:cs typeface="Times New Roman" pitchFamily="18" charset="0"/>
                <a:sym typeface="+mn-ea"/>
              </a:rPr>
              <a:t>Xinfeng</a:t>
            </a:r>
            <a:r>
              <a:rPr lang="en-US" altLang="zh-CN" sz="1200" b="1" dirty="0">
                <a:solidFill>
                  <a:srgbClr val="404040"/>
                </a:solidFill>
                <a:latin typeface="Times New Roman" pitchFamily="18" charset="0"/>
                <a:ea typeface="微软雅黑" pitchFamily="34" charset="-122"/>
                <a:cs typeface="Times New Roman" pitchFamily="18" charset="0"/>
                <a:sym typeface="+mn-ea"/>
              </a:rPr>
              <a:t>.</a:t>
            </a:r>
            <a:endParaRPr lang="en-US" altLang="zh-CN" sz="1200" b="1" dirty="0">
              <a:solidFill>
                <a:srgbClr val="404040"/>
              </a:solidFill>
              <a:latin typeface="Times New Roman" pitchFamily="18" charset="0"/>
              <a:ea typeface="微软雅黑" pitchFamily="34" charset="-122"/>
              <a:cs typeface="Times New Roman" pitchFamily="18" charset="0"/>
            </a:endParaRPr>
          </a:p>
          <a:p>
            <a:pPr algn="just"/>
            <a:endParaRPr lang="en-US" altLang="zh-CN" sz="1200" b="1" dirty="0">
              <a:solidFill>
                <a:srgbClr val="404040"/>
              </a:solidFill>
              <a:latin typeface="Times New Roman" pitchFamily="18" charset="0"/>
              <a:ea typeface="微软雅黑" pitchFamily="34" charset="-122"/>
              <a:cs typeface="Times New Roman" pitchFamily="18" charset="0"/>
            </a:endParaRPr>
          </a:p>
          <a:p>
            <a:pPr algn="just"/>
            <a:r>
              <a:rPr lang="en-US" altLang="zh-CN" sz="1200" b="1" dirty="0">
                <a:solidFill>
                  <a:srgbClr val="404040"/>
                </a:solidFill>
                <a:latin typeface="Times New Roman" pitchFamily="18" charset="0"/>
                <a:ea typeface="微软雅黑" pitchFamily="34" charset="-122"/>
                <a:cs typeface="Times New Roman" pitchFamily="18" charset="0"/>
                <a:sym typeface="+mn-ea"/>
              </a:rPr>
              <a:t>Production development manager: focusing on the field about ten years, the former director for injector development in Wuxi Injector Pump and Nozzle Research Institute.</a:t>
            </a:r>
            <a:endParaRPr lang="en-US" altLang="zh-CN" sz="1200" b="1" dirty="0">
              <a:solidFill>
                <a:srgbClr val="404040"/>
              </a:solidFill>
              <a:latin typeface="Times New Roman" pitchFamily="18" charset="0"/>
              <a:ea typeface="微软雅黑" pitchFamily="34" charset="-122"/>
              <a:cs typeface="Times New Roman" pitchFamily="18" charset="0"/>
            </a:endParaRPr>
          </a:p>
          <a:p>
            <a:pPr algn="just"/>
            <a:endParaRPr lang="en-US" altLang="zh-CN" sz="1200" b="1" dirty="0">
              <a:solidFill>
                <a:srgbClr val="404040"/>
              </a:solidFill>
              <a:latin typeface="Times New Roman" pitchFamily="18" charset="0"/>
              <a:ea typeface="微软雅黑" pitchFamily="34" charset="-122"/>
              <a:cs typeface="Times New Roman" pitchFamily="18" charset="0"/>
            </a:endParaRPr>
          </a:p>
          <a:p>
            <a:pPr algn="just"/>
            <a:r>
              <a:rPr lang="en-US" altLang="zh-CN" sz="1200" b="1" dirty="0">
                <a:solidFill>
                  <a:srgbClr val="404040"/>
                </a:solidFill>
                <a:latin typeface="Times New Roman" pitchFamily="18" charset="0"/>
                <a:ea typeface="微软雅黑" pitchFamily="34" charset="-122"/>
                <a:cs typeface="Times New Roman" pitchFamily="18" charset="0"/>
                <a:sym typeface="+mn-ea"/>
              </a:rPr>
              <a:t>Purchasing manager &amp; engineering and equipment administrator: focusing on the field for 30 years, the former chief engineer in Yancheng machine tool plant. </a:t>
            </a:r>
            <a:endParaRPr lang="zh-CN" altLang="en-US" sz="1200" b="1" dirty="0">
              <a:solidFill>
                <a:srgbClr val="404040"/>
              </a:solidFill>
              <a:latin typeface="Times New Roman" pitchFamily="18" charset="0"/>
              <a:ea typeface="微软雅黑" pitchFamily="34" charset="-122"/>
              <a:cs typeface="Times New Roman" pitchFamily="18" charset="0"/>
              <a:sym typeface="+mn-ea"/>
            </a:endParaRPr>
          </a:p>
        </p:txBody>
      </p:sp>
      <p:pic>
        <p:nvPicPr>
          <p:cNvPr id="61" name="图片 60" descr="格林鲍尔"/>
          <p:cNvPicPr>
            <a:picLocks noChangeAspect="1"/>
          </p:cNvPicPr>
          <p:nvPr/>
        </p:nvPicPr>
        <p:blipFill>
          <a:blip r:embed="rId3"/>
          <a:stretch>
            <a:fillRect/>
          </a:stretch>
        </p:blipFill>
        <p:spPr>
          <a:xfrm>
            <a:off x="6825615" y="191135"/>
            <a:ext cx="1966595" cy="4057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189" y="72857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4" name="Rectangle 3"/>
          <p:cNvSpPr txBox="1">
            <a14:cpLocks xmlns:a14="http://schemas.microsoft.com/office/drawing/2010/main" noChangeArrowheads="1"/>
          </p:cNvSpPr>
          <p:nvPr/>
        </p:nvSpPr>
        <p:spPr bwMode="auto">
          <a:xfrm>
            <a:off x="382443" y="172898"/>
            <a:ext cx="8408950" cy="553998"/>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600" dirty="0">
                <a:solidFill>
                  <a:schemeClr val="tx1"/>
                </a:solidFill>
                <a:effectLst/>
                <a:latin typeface="Times New Roman" pitchFamily="18" charset="0"/>
                <a:cs typeface="Times New Roman" pitchFamily="18" charset="0"/>
              </a:rPr>
              <a:t>Production Equipment</a:t>
            </a:r>
            <a:endParaRPr lang="en-US" altLang="ko-KR" sz="3600" dirty="0">
              <a:solidFill>
                <a:schemeClr val="tx1"/>
              </a:solidFill>
              <a:effectLst/>
              <a:latin typeface="Times New Roman" pitchFamily="18" charset="0"/>
              <a:cs typeface="Times New Roman" pitchFamily="18" charset="0"/>
            </a:endParaRPr>
          </a:p>
        </p:txBody>
      </p:sp>
      <p:sp>
        <p:nvSpPr>
          <p:cNvPr id="6" name="Rectangle 3"/>
          <p:cNvSpPr txBox="1">
            <a14:cpLocks xmlns:a14="http://schemas.microsoft.com/office/drawing/2010/main" noChangeArrowheads="1"/>
          </p:cNvSpPr>
          <p:nvPr/>
        </p:nvSpPr>
        <p:spPr bwMode="auto">
          <a:xfrm>
            <a:off x="367189" y="1071080"/>
            <a:ext cx="8285989" cy="477054"/>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marL="0" indent="0" algn="just" latinLnBrk="0">
              <a:buClr>
                <a:srgbClr val="FF8A00"/>
              </a:buClr>
              <a:buFont typeface="Arial" charset="0"/>
            </a:pPr>
            <a:r>
              <a:rPr lang="en-US" altLang="ko-KR" sz="1800" b="0" dirty="0">
                <a:solidFill>
                  <a:srgbClr val="404040"/>
                </a:solidFill>
                <a:effectLst/>
                <a:latin typeface="微软雅黑" pitchFamily="34" charset="-122"/>
                <a:ea typeface="微软雅黑" pitchFamily="34" charset="-122"/>
                <a:cs typeface="微软雅黑" pitchFamily="34" charset="-122"/>
              </a:rPr>
              <a:t>·</a:t>
            </a:r>
            <a:r>
              <a:rPr lang="en-US" altLang="ko-KR" sz="1200" b="0" dirty="0">
                <a:solidFill>
                  <a:srgbClr val="404040"/>
                </a:solidFill>
                <a:effectLst/>
                <a:latin typeface="Times New Roman" pitchFamily="18" charset="0"/>
                <a:ea typeface="微软雅黑" pitchFamily="34" charset="-122"/>
                <a:cs typeface="Times New Roman" pitchFamily="18" charset="0"/>
              </a:rPr>
              <a:t>The company has assets of CNY 500 million and more than 350 main production equipment, of which is equipped with more than 60 sophisticated equipment from Germany, Switzerland, the United States, Japan and other developed countries.</a:t>
            </a:r>
            <a:endParaRPr lang="zh-CN" sz="1200" b="0" dirty="0">
              <a:solidFill>
                <a:srgbClr val="404040"/>
              </a:solidFill>
              <a:effectLst/>
              <a:latin typeface="微软雅黑" pitchFamily="34" charset="-122"/>
              <a:ea typeface="微软雅黑" pitchFamily="34" charset="-122"/>
              <a:cs typeface="微软雅黑" pitchFamily="34" charset="-122"/>
            </a:endParaRPr>
          </a:p>
        </p:txBody>
      </p:sp>
      <p:sp>
        <p:nvSpPr>
          <p:cNvPr id="8" name="TextBox 7"/>
          <p:cNvSpPr txBox="1"/>
          <p:nvPr/>
        </p:nvSpPr>
        <p:spPr>
          <a:xfrm>
            <a:off x="2365895" y="2945782"/>
            <a:ext cx="633885" cy="368300"/>
          </a:xfrm>
          <a:prstGeom prst="rect">
            <a:avLst/>
          </a:prstGeom>
        </p:spPr>
        <p:txBody>
          <a:bodyPr wrap="square" rtlCol="0">
            <a:spAutoFit/>
          </a:bodyPr>
          <a:lstStyle/>
          <a:p>
            <a:pPr algn="ctr">
              <a:buClr>
                <a:schemeClr val="tx1">
                  <a:lumMod val="85000"/>
                  <a:lumOff val="15000"/>
                </a:schemeClr>
              </a:buClr>
              <a:buSzPct val="105000"/>
            </a:pPr>
            <a:r>
              <a:rPr lang="en-US" altLang="ko-KR" sz="1800" b="1">
                <a:solidFill>
                  <a:schemeClr val="bg1"/>
                </a:solidFill>
                <a:latin typeface="Calibri" pitchFamily="34" charset="0"/>
              </a:rPr>
              <a:t>20</a:t>
            </a:r>
            <a:r>
              <a:rPr lang="en-US" altLang="ko-KR" sz="1050" b="1">
                <a:solidFill>
                  <a:schemeClr val="bg1"/>
                </a:solidFill>
                <a:latin typeface="Calibri" pitchFamily="34" charset="0"/>
              </a:rPr>
              <a:t>%</a:t>
            </a:r>
            <a:endParaRPr lang="en-US" altLang="ko-KR" sz="1050" b="1">
              <a:solidFill>
                <a:schemeClr val="bg1"/>
              </a:solidFill>
              <a:latin typeface="Calibri" pitchFamily="34" charset="0"/>
            </a:endParaRPr>
          </a:p>
        </p:txBody>
      </p:sp>
      <p:sp>
        <p:nvSpPr>
          <p:cNvPr id="9" name="TextBox 8"/>
          <p:cNvSpPr txBox="1"/>
          <p:nvPr/>
        </p:nvSpPr>
        <p:spPr>
          <a:xfrm>
            <a:off x="2813570" y="2098057"/>
            <a:ext cx="633885" cy="321945"/>
          </a:xfrm>
          <a:prstGeom prst="rect">
            <a:avLst/>
          </a:prstGeom>
        </p:spPr>
        <p:txBody>
          <a:bodyPr wrap="square" rtlCol="0">
            <a:spAutoFit/>
          </a:bodyPr>
          <a:lstStyle/>
          <a:p>
            <a:pPr algn="ctr">
              <a:buClr>
                <a:schemeClr val="tx1">
                  <a:lumMod val="85000"/>
                  <a:lumOff val="15000"/>
                </a:schemeClr>
              </a:buClr>
              <a:buSzPct val="105000"/>
            </a:pPr>
            <a:r>
              <a:rPr lang="en-US" altLang="ko-KR" sz="1500" b="1">
                <a:solidFill>
                  <a:schemeClr val="bg1"/>
                </a:solidFill>
                <a:latin typeface="Calibri" pitchFamily="34" charset="0"/>
              </a:rPr>
              <a:t>10</a:t>
            </a:r>
            <a:r>
              <a:rPr lang="en-US" altLang="ko-KR" sz="900" b="1">
                <a:solidFill>
                  <a:schemeClr val="bg1"/>
                </a:solidFill>
                <a:latin typeface="Calibri" pitchFamily="34" charset="0"/>
              </a:rPr>
              <a:t>%</a:t>
            </a:r>
            <a:endParaRPr lang="en-US" altLang="ko-KR" sz="900" b="1">
              <a:solidFill>
                <a:schemeClr val="bg1"/>
              </a:solidFill>
              <a:latin typeface="Calibri" pitchFamily="34" charset="0"/>
            </a:endParaRPr>
          </a:p>
        </p:txBody>
      </p:sp>
      <p:sp>
        <p:nvSpPr>
          <p:cNvPr id="10" name="TextBox 9"/>
          <p:cNvSpPr txBox="1"/>
          <p:nvPr/>
        </p:nvSpPr>
        <p:spPr>
          <a:xfrm>
            <a:off x="3363480" y="1870727"/>
            <a:ext cx="633885" cy="321945"/>
          </a:xfrm>
          <a:prstGeom prst="rect">
            <a:avLst/>
          </a:prstGeom>
        </p:spPr>
        <p:txBody>
          <a:bodyPr wrap="square" rtlCol="0">
            <a:spAutoFit/>
          </a:bodyPr>
          <a:lstStyle/>
          <a:p>
            <a:pPr algn="ctr">
              <a:buClr>
                <a:schemeClr val="tx1">
                  <a:lumMod val="85000"/>
                  <a:lumOff val="15000"/>
                </a:schemeClr>
              </a:buClr>
              <a:buSzPct val="105000"/>
            </a:pPr>
            <a:r>
              <a:rPr lang="en-US" altLang="ko-KR" sz="1500" b="1">
                <a:solidFill>
                  <a:schemeClr val="bg1"/>
                </a:solidFill>
                <a:latin typeface="Calibri" pitchFamily="34" charset="0"/>
              </a:rPr>
              <a:t>5</a:t>
            </a:r>
            <a:r>
              <a:rPr lang="en-US" altLang="ko-KR" sz="900" b="1">
                <a:solidFill>
                  <a:schemeClr val="bg1"/>
                </a:solidFill>
                <a:latin typeface="Calibri" pitchFamily="34" charset="0"/>
              </a:rPr>
              <a:t>%</a:t>
            </a:r>
            <a:endParaRPr lang="en-US" altLang="ko-KR" sz="900" b="1">
              <a:solidFill>
                <a:schemeClr val="bg1"/>
              </a:solidFill>
              <a:latin typeface="Calibri" pitchFamily="34" charset="0"/>
            </a:endParaRPr>
          </a:p>
        </p:txBody>
      </p:sp>
      <p:pic>
        <p:nvPicPr>
          <p:cNvPr id="61" name="图片 60" descr="格林鲍尔"/>
          <p:cNvPicPr>
            <a:picLocks noChangeAspect="1"/>
          </p:cNvPicPr>
          <p:nvPr/>
        </p:nvPicPr>
        <p:blipFill>
          <a:blip r:embed="rId1"/>
          <a:stretch>
            <a:fillRect/>
          </a:stretch>
        </p:blipFill>
        <p:spPr>
          <a:xfrm>
            <a:off x="6825615" y="191135"/>
            <a:ext cx="1966595" cy="405765"/>
          </a:xfrm>
          <a:prstGeom prst="rect">
            <a:avLst/>
          </a:prstGeom>
        </p:spPr>
      </p:pic>
      <p:pic>
        <p:nvPicPr>
          <p:cNvPr id="32" name="图片 31" descr="C:/Users/11410/AppData/Local/Temp/picturecompress_20220114092532/output_1.jpgoutput_1"/>
          <p:cNvPicPr>
            <a:picLocks noChangeAspect="1"/>
          </p:cNvPicPr>
          <p:nvPr/>
        </p:nvPicPr>
        <p:blipFill>
          <a:blip r:embed="rId2"/>
          <a:stretch>
            <a:fillRect/>
          </a:stretch>
        </p:blipFill>
        <p:spPr>
          <a:xfrm>
            <a:off x="2255849" y="1711616"/>
            <a:ext cx="1783188" cy="1321461"/>
          </a:xfrm>
          <a:prstGeom prst="rect">
            <a:avLst/>
          </a:prstGeom>
        </p:spPr>
      </p:pic>
      <p:pic>
        <p:nvPicPr>
          <p:cNvPr id="3" name="图片 2"/>
          <p:cNvPicPr>
            <a:picLocks noChangeAspect="1"/>
          </p:cNvPicPr>
          <p:nvPr/>
        </p:nvPicPr>
        <p:blipFill>
          <a:blip r:embed="rId3"/>
          <a:stretch>
            <a:fillRect/>
          </a:stretch>
        </p:blipFill>
        <p:spPr>
          <a:xfrm>
            <a:off x="312237" y="1711616"/>
            <a:ext cx="1892786" cy="1333949"/>
          </a:xfrm>
          <a:prstGeom prst="rect">
            <a:avLst/>
          </a:prstGeom>
        </p:spPr>
      </p:pic>
      <p:pic>
        <p:nvPicPr>
          <p:cNvPr id="11" name="图片 10"/>
          <p:cNvPicPr>
            <a:picLocks noChangeAspect="1"/>
          </p:cNvPicPr>
          <p:nvPr/>
        </p:nvPicPr>
        <p:blipFill>
          <a:blip r:embed="rId4"/>
          <a:stretch>
            <a:fillRect/>
          </a:stretch>
        </p:blipFill>
        <p:spPr>
          <a:xfrm>
            <a:off x="4090496" y="3568773"/>
            <a:ext cx="1333500" cy="1385845"/>
          </a:xfrm>
          <a:prstGeom prst="rect">
            <a:avLst/>
          </a:prstGeom>
        </p:spPr>
      </p:pic>
      <p:pic>
        <p:nvPicPr>
          <p:cNvPr id="12" name="图片 11"/>
          <p:cNvPicPr>
            <a:picLocks noChangeAspect="1"/>
          </p:cNvPicPr>
          <p:nvPr/>
        </p:nvPicPr>
        <p:blipFill>
          <a:blip r:embed="rId5"/>
          <a:srcRect l="3509" t="6736" r="1874" b="4673"/>
          <a:stretch>
            <a:fillRect/>
          </a:stretch>
        </p:blipFill>
        <p:spPr>
          <a:xfrm>
            <a:off x="302972" y="3082668"/>
            <a:ext cx="3736064" cy="1887934"/>
          </a:xfrm>
          <a:prstGeom prst="rect">
            <a:avLst/>
          </a:prstGeom>
        </p:spPr>
      </p:pic>
      <p:pic>
        <p:nvPicPr>
          <p:cNvPr id="14" name="图片 13"/>
          <p:cNvPicPr>
            <a:picLocks noChangeAspect="1"/>
          </p:cNvPicPr>
          <p:nvPr/>
        </p:nvPicPr>
        <p:blipFill>
          <a:blip r:embed="rId6"/>
          <a:srcRect l="23913" t="819" r="26705"/>
          <a:stretch>
            <a:fillRect/>
          </a:stretch>
        </p:blipFill>
        <p:spPr>
          <a:xfrm>
            <a:off x="4089861" y="1711617"/>
            <a:ext cx="1334135" cy="1809954"/>
          </a:xfrm>
          <a:prstGeom prst="rect">
            <a:avLst/>
          </a:prstGeom>
        </p:spPr>
      </p:pic>
      <p:grpSp>
        <p:nvGrpSpPr>
          <p:cNvPr id="92" name="Group 91"/>
          <p:cNvGrpSpPr/>
          <p:nvPr/>
        </p:nvGrpSpPr>
        <p:grpSpPr>
          <a:xfrm>
            <a:off x="5474821" y="1711616"/>
            <a:ext cx="3366208" cy="1952109"/>
            <a:chOff x="6843534" y="5023856"/>
            <a:chExt cx="3464454" cy="858846"/>
          </a:xfrm>
        </p:grpSpPr>
        <p:sp>
          <p:nvSpPr>
            <p:cNvPr id="50" name="Freeform 5"/>
            <p:cNvSpPr/>
            <p:nvPr/>
          </p:nvSpPr>
          <p:spPr bwMode="auto">
            <a:xfrm>
              <a:off x="6843534" y="5023856"/>
              <a:ext cx="133523" cy="858846"/>
            </a:xfrm>
            <a:custGeom>
              <a:avLst/>
              <a:gdLst/>
              <a:ahLst/>
              <a:cxnLst>
                <a:cxn ang="0">
                  <a:pos x="0" y="0"/>
                </a:cxn>
                <a:cxn ang="0">
                  <a:pos x="179" y="0"/>
                </a:cxn>
                <a:cxn ang="0">
                  <a:pos x="185" y="2"/>
                </a:cxn>
                <a:cxn ang="0">
                  <a:pos x="186" y="7"/>
                </a:cxn>
                <a:cxn ang="0">
                  <a:pos x="185" y="13"/>
                </a:cxn>
                <a:cxn ang="0">
                  <a:pos x="179" y="15"/>
                </a:cxn>
                <a:cxn ang="0">
                  <a:pos x="114" y="15"/>
                </a:cxn>
                <a:cxn ang="0">
                  <a:pos x="114" y="935"/>
                </a:cxn>
                <a:cxn ang="0">
                  <a:pos x="179" y="935"/>
                </a:cxn>
                <a:cxn ang="0">
                  <a:pos x="183" y="936"/>
                </a:cxn>
                <a:cxn ang="0">
                  <a:pos x="185" y="943"/>
                </a:cxn>
                <a:cxn ang="0">
                  <a:pos x="179" y="953"/>
                </a:cxn>
                <a:cxn ang="0">
                  <a:pos x="0" y="953"/>
                </a:cxn>
                <a:cxn ang="0">
                  <a:pos x="0" y="0"/>
                </a:cxn>
              </a:cxnLst>
              <a:rect l="0" t="0" r="r" b="b"/>
              <a:pathLst>
                <a:path w="186" h="953">
                  <a:moveTo>
                    <a:pt x="0" y="0"/>
                  </a:moveTo>
                  <a:cubicBezTo>
                    <a:pt x="179" y="0"/>
                    <a:pt x="179" y="0"/>
                    <a:pt x="179" y="0"/>
                  </a:cubicBezTo>
                  <a:cubicBezTo>
                    <a:pt x="182" y="0"/>
                    <a:pt x="183" y="1"/>
                    <a:pt x="185" y="2"/>
                  </a:cubicBezTo>
                  <a:cubicBezTo>
                    <a:pt x="186" y="3"/>
                    <a:pt x="186" y="5"/>
                    <a:pt x="186" y="7"/>
                  </a:cubicBezTo>
                  <a:cubicBezTo>
                    <a:pt x="186" y="10"/>
                    <a:pt x="186" y="12"/>
                    <a:pt x="185" y="13"/>
                  </a:cubicBezTo>
                  <a:cubicBezTo>
                    <a:pt x="183" y="15"/>
                    <a:pt x="182" y="15"/>
                    <a:pt x="179" y="15"/>
                  </a:cubicBezTo>
                  <a:cubicBezTo>
                    <a:pt x="114" y="15"/>
                    <a:pt x="114" y="15"/>
                    <a:pt x="114" y="15"/>
                  </a:cubicBezTo>
                  <a:cubicBezTo>
                    <a:pt x="114" y="935"/>
                    <a:pt x="114" y="935"/>
                    <a:pt x="114" y="935"/>
                  </a:cubicBezTo>
                  <a:cubicBezTo>
                    <a:pt x="179" y="935"/>
                    <a:pt x="179" y="935"/>
                    <a:pt x="179" y="935"/>
                  </a:cubicBezTo>
                  <a:cubicBezTo>
                    <a:pt x="183" y="936"/>
                    <a:pt x="183" y="936"/>
                    <a:pt x="183" y="936"/>
                  </a:cubicBezTo>
                  <a:cubicBezTo>
                    <a:pt x="184" y="938"/>
                    <a:pt x="185" y="940"/>
                    <a:pt x="185" y="943"/>
                  </a:cubicBezTo>
                  <a:cubicBezTo>
                    <a:pt x="185" y="947"/>
                    <a:pt x="183" y="950"/>
                    <a:pt x="179" y="953"/>
                  </a:cubicBezTo>
                  <a:cubicBezTo>
                    <a:pt x="0" y="953"/>
                    <a:pt x="0" y="953"/>
                    <a:pt x="0" y="953"/>
                  </a:cubicBezTo>
                  <a:lnTo>
                    <a:pt x="0" y="0"/>
                  </a:lnTo>
                  <a:close/>
                </a:path>
              </a:pathLst>
            </a:custGeom>
            <a:solidFill>
              <a:srgbClr val="91BA5B"/>
            </a:solidFill>
            <a:ln w="9525">
              <a:noFill/>
              <a:round/>
            </a:ln>
          </p:spPr>
          <p:txBody>
            <a:bodyPr vert="horz" wrap="square" lIns="91440" tIns="45720" rIns="91440" bIns="45720" numCol="1" anchor="t" anchorCtr="0" compatLnSpc="1"/>
            <a:lstStyle/>
            <a:p>
              <a:endParaRPr lang="ko-KR" altLang="en-US" sz="3200"/>
            </a:p>
          </p:txBody>
        </p:sp>
        <p:sp>
          <p:nvSpPr>
            <p:cNvPr id="51" name="Freeform 8"/>
            <p:cNvSpPr/>
            <p:nvPr/>
          </p:nvSpPr>
          <p:spPr bwMode="auto">
            <a:xfrm>
              <a:off x="10171665" y="5023856"/>
              <a:ext cx="136323" cy="858846"/>
            </a:xfrm>
            <a:custGeom>
              <a:avLst/>
              <a:gdLst/>
              <a:ahLst/>
              <a:cxnLst>
                <a:cxn ang="0">
                  <a:pos x="77" y="15"/>
                </a:cxn>
                <a:cxn ang="0">
                  <a:pos x="8" y="15"/>
                </a:cxn>
                <a:cxn ang="0">
                  <a:pos x="4" y="8"/>
                </a:cxn>
                <a:cxn ang="0">
                  <a:pos x="8" y="0"/>
                </a:cxn>
                <a:cxn ang="0">
                  <a:pos x="190" y="0"/>
                </a:cxn>
                <a:cxn ang="0">
                  <a:pos x="190" y="953"/>
                </a:cxn>
                <a:cxn ang="0">
                  <a:pos x="8" y="953"/>
                </a:cxn>
                <a:cxn ang="0">
                  <a:pos x="2" y="950"/>
                </a:cxn>
                <a:cxn ang="0">
                  <a:pos x="0" y="944"/>
                </a:cxn>
                <a:cxn ang="0">
                  <a:pos x="2" y="937"/>
                </a:cxn>
                <a:cxn ang="0">
                  <a:pos x="8" y="935"/>
                </a:cxn>
                <a:cxn ang="0">
                  <a:pos x="77" y="935"/>
                </a:cxn>
                <a:cxn ang="0">
                  <a:pos x="77" y="15"/>
                </a:cxn>
              </a:cxnLst>
              <a:rect l="0" t="0" r="r" b="b"/>
              <a:pathLst>
                <a:path w="190" h="953">
                  <a:moveTo>
                    <a:pt x="77" y="15"/>
                  </a:moveTo>
                  <a:cubicBezTo>
                    <a:pt x="8" y="15"/>
                    <a:pt x="8" y="15"/>
                    <a:pt x="8" y="15"/>
                  </a:cubicBezTo>
                  <a:cubicBezTo>
                    <a:pt x="6" y="13"/>
                    <a:pt x="4" y="10"/>
                    <a:pt x="4" y="8"/>
                  </a:cubicBezTo>
                  <a:cubicBezTo>
                    <a:pt x="4" y="5"/>
                    <a:pt x="6" y="2"/>
                    <a:pt x="8" y="0"/>
                  </a:cubicBezTo>
                  <a:cubicBezTo>
                    <a:pt x="190" y="0"/>
                    <a:pt x="190" y="0"/>
                    <a:pt x="190" y="0"/>
                  </a:cubicBezTo>
                  <a:cubicBezTo>
                    <a:pt x="190" y="953"/>
                    <a:pt x="190" y="953"/>
                    <a:pt x="190" y="953"/>
                  </a:cubicBezTo>
                  <a:cubicBezTo>
                    <a:pt x="8" y="953"/>
                    <a:pt x="8" y="953"/>
                    <a:pt x="8" y="953"/>
                  </a:cubicBezTo>
                  <a:cubicBezTo>
                    <a:pt x="6" y="953"/>
                    <a:pt x="4" y="952"/>
                    <a:pt x="2" y="950"/>
                  </a:cubicBezTo>
                  <a:cubicBezTo>
                    <a:pt x="1" y="949"/>
                    <a:pt x="0" y="947"/>
                    <a:pt x="0" y="944"/>
                  </a:cubicBezTo>
                  <a:cubicBezTo>
                    <a:pt x="0" y="941"/>
                    <a:pt x="1" y="939"/>
                    <a:pt x="2" y="937"/>
                  </a:cubicBezTo>
                  <a:cubicBezTo>
                    <a:pt x="4" y="935"/>
                    <a:pt x="6" y="935"/>
                    <a:pt x="8" y="935"/>
                  </a:cubicBezTo>
                  <a:cubicBezTo>
                    <a:pt x="77" y="935"/>
                    <a:pt x="77" y="935"/>
                    <a:pt x="77" y="935"/>
                  </a:cubicBezTo>
                  <a:lnTo>
                    <a:pt x="77" y="15"/>
                  </a:lnTo>
                  <a:close/>
                </a:path>
              </a:pathLst>
            </a:custGeom>
            <a:solidFill>
              <a:srgbClr val="91BA5B"/>
            </a:solidFill>
            <a:ln w="9525">
              <a:noFill/>
              <a:round/>
            </a:ln>
          </p:spPr>
          <p:txBody>
            <a:bodyPr vert="horz" wrap="square" lIns="91440" tIns="45720" rIns="91440" bIns="45720" numCol="1" anchor="t" anchorCtr="0" compatLnSpc="1"/>
            <a:lstStyle/>
            <a:p>
              <a:endParaRPr lang="ko-KR" altLang="en-US" sz="3200"/>
            </a:p>
          </p:txBody>
        </p:sp>
      </p:grpSp>
      <p:grpSp>
        <p:nvGrpSpPr>
          <p:cNvPr id="17" name="Group 91"/>
          <p:cNvGrpSpPr/>
          <p:nvPr/>
        </p:nvGrpSpPr>
        <p:grpSpPr>
          <a:xfrm>
            <a:off x="5474820" y="3778763"/>
            <a:ext cx="3366209" cy="1156349"/>
            <a:chOff x="6843534" y="5023856"/>
            <a:chExt cx="3464454" cy="858846"/>
          </a:xfrm>
        </p:grpSpPr>
        <p:sp>
          <p:nvSpPr>
            <p:cNvPr id="18" name="Freeform 5"/>
            <p:cNvSpPr/>
            <p:nvPr/>
          </p:nvSpPr>
          <p:spPr bwMode="auto">
            <a:xfrm>
              <a:off x="6843534" y="5023856"/>
              <a:ext cx="133523" cy="858846"/>
            </a:xfrm>
            <a:custGeom>
              <a:avLst/>
              <a:gdLst/>
              <a:ahLst/>
              <a:cxnLst>
                <a:cxn ang="0">
                  <a:pos x="0" y="0"/>
                </a:cxn>
                <a:cxn ang="0">
                  <a:pos x="179" y="0"/>
                </a:cxn>
                <a:cxn ang="0">
                  <a:pos x="185" y="2"/>
                </a:cxn>
                <a:cxn ang="0">
                  <a:pos x="186" y="7"/>
                </a:cxn>
                <a:cxn ang="0">
                  <a:pos x="185" y="13"/>
                </a:cxn>
                <a:cxn ang="0">
                  <a:pos x="179" y="15"/>
                </a:cxn>
                <a:cxn ang="0">
                  <a:pos x="114" y="15"/>
                </a:cxn>
                <a:cxn ang="0">
                  <a:pos x="114" y="935"/>
                </a:cxn>
                <a:cxn ang="0">
                  <a:pos x="179" y="935"/>
                </a:cxn>
                <a:cxn ang="0">
                  <a:pos x="183" y="936"/>
                </a:cxn>
                <a:cxn ang="0">
                  <a:pos x="185" y="943"/>
                </a:cxn>
                <a:cxn ang="0">
                  <a:pos x="179" y="953"/>
                </a:cxn>
                <a:cxn ang="0">
                  <a:pos x="0" y="953"/>
                </a:cxn>
                <a:cxn ang="0">
                  <a:pos x="0" y="0"/>
                </a:cxn>
              </a:cxnLst>
              <a:rect l="0" t="0" r="r" b="b"/>
              <a:pathLst>
                <a:path w="186" h="953">
                  <a:moveTo>
                    <a:pt x="0" y="0"/>
                  </a:moveTo>
                  <a:cubicBezTo>
                    <a:pt x="179" y="0"/>
                    <a:pt x="179" y="0"/>
                    <a:pt x="179" y="0"/>
                  </a:cubicBezTo>
                  <a:cubicBezTo>
                    <a:pt x="182" y="0"/>
                    <a:pt x="183" y="1"/>
                    <a:pt x="185" y="2"/>
                  </a:cubicBezTo>
                  <a:cubicBezTo>
                    <a:pt x="186" y="3"/>
                    <a:pt x="186" y="5"/>
                    <a:pt x="186" y="7"/>
                  </a:cubicBezTo>
                  <a:cubicBezTo>
                    <a:pt x="186" y="10"/>
                    <a:pt x="186" y="12"/>
                    <a:pt x="185" y="13"/>
                  </a:cubicBezTo>
                  <a:cubicBezTo>
                    <a:pt x="183" y="15"/>
                    <a:pt x="182" y="15"/>
                    <a:pt x="179" y="15"/>
                  </a:cubicBezTo>
                  <a:cubicBezTo>
                    <a:pt x="114" y="15"/>
                    <a:pt x="114" y="15"/>
                    <a:pt x="114" y="15"/>
                  </a:cubicBezTo>
                  <a:cubicBezTo>
                    <a:pt x="114" y="935"/>
                    <a:pt x="114" y="935"/>
                    <a:pt x="114" y="935"/>
                  </a:cubicBezTo>
                  <a:cubicBezTo>
                    <a:pt x="179" y="935"/>
                    <a:pt x="179" y="935"/>
                    <a:pt x="179" y="935"/>
                  </a:cubicBezTo>
                  <a:cubicBezTo>
                    <a:pt x="183" y="936"/>
                    <a:pt x="183" y="936"/>
                    <a:pt x="183" y="936"/>
                  </a:cubicBezTo>
                  <a:cubicBezTo>
                    <a:pt x="184" y="938"/>
                    <a:pt x="185" y="940"/>
                    <a:pt x="185" y="943"/>
                  </a:cubicBezTo>
                  <a:cubicBezTo>
                    <a:pt x="185" y="947"/>
                    <a:pt x="183" y="950"/>
                    <a:pt x="179" y="953"/>
                  </a:cubicBezTo>
                  <a:cubicBezTo>
                    <a:pt x="0" y="953"/>
                    <a:pt x="0" y="953"/>
                    <a:pt x="0" y="953"/>
                  </a:cubicBezTo>
                  <a:lnTo>
                    <a:pt x="0" y="0"/>
                  </a:lnTo>
                  <a:close/>
                </a:path>
              </a:pathLst>
            </a:custGeom>
            <a:solidFill>
              <a:srgbClr val="91BA5B"/>
            </a:solidFill>
            <a:ln w="9525">
              <a:noFill/>
              <a:round/>
            </a:ln>
          </p:spPr>
          <p:txBody>
            <a:bodyPr vert="horz" wrap="square" lIns="91440" tIns="45720" rIns="91440" bIns="45720" numCol="1" anchor="t" anchorCtr="0" compatLnSpc="1"/>
            <a:lstStyle/>
            <a:p>
              <a:endParaRPr lang="ko-KR" altLang="en-US" sz="3200"/>
            </a:p>
          </p:txBody>
        </p:sp>
        <p:sp>
          <p:nvSpPr>
            <p:cNvPr id="19" name="Freeform 8"/>
            <p:cNvSpPr/>
            <p:nvPr/>
          </p:nvSpPr>
          <p:spPr bwMode="auto">
            <a:xfrm>
              <a:off x="10171665" y="5023856"/>
              <a:ext cx="136323" cy="858846"/>
            </a:xfrm>
            <a:custGeom>
              <a:avLst/>
              <a:gdLst/>
              <a:ahLst/>
              <a:cxnLst>
                <a:cxn ang="0">
                  <a:pos x="77" y="15"/>
                </a:cxn>
                <a:cxn ang="0">
                  <a:pos x="8" y="15"/>
                </a:cxn>
                <a:cxn ang="0">
                  <a:pos x="4" y="8"/>
                </a:cxn>
                <a:cxn ang="0">
                  <a:pos x="8" y="0"/>
                </a:cxn>
                <a:cxn ang="0">
                  <a:pos x="190" y="0"/>
                </a:cxn>
                <a:cxn ang="0">
                  <a:pos x="190" y="953"/>
                </a:cxn>
                <a:cxn ang="0">
                  <a:pos x="8" y="953"/>
                </a:cxn>
                <a:cxn ang="0">
                  <a:pos x="2" y="950"/>
                </a:cxn>
                <a:cxn ang="0">
                  <a:pos x="0" y="944"/>
                </a:cxn>
                <a:cxn ang="0">
                  <a:pos x="2" y="937"/>
                </a:cxn>
                <a:cxn ang="0">
                  <a:pos x="8" y="935"/>
                </a:cxn>
                <a:cxn ang="0">
                  <a:pos x="77" y="935"/>
                </a:cxn>
                <a:cxn ang="0">
                  <a:pos x="77" y="15"/>
                </a:cxn>
              </a:cxnLst>
              <a:rect l="0" t="0" r="r" b="b"/>
              <a:pathLst>
                <a:path w="190" h="953">
                  <a:moveTo>
                    <a:pt x="77" y="15"/>
                  </a:moveTo>
                  <a:cubicBezTo>
                    <a:pt x="8" y="15"/>
                    <a:pt x="8" y="15"/>
                    <a:pt x="8" y="15"/>
                  </a:cubicBezTo>
                  <a:cubicBezTo>
                    <a:pt x="6" y="13"/>
                    <a:pt x="4" y="10"/>
                    <a:pt x="4" y="8"/>
                  </a:cubicBezTo>
                  <a:cubicBezTo>
                    <a:pt x="4" y="5"/>
                    <a:pt x="6" y="2"/>
                    <a:pt x="8" y="0"/>
                  </a:cubicBezTo>
                  <a:cubicBezTo>
                    <a:pt x="190" y="0"/>
                    <a:pt x="190" y="0"/>
                    <a:pt x="190" y="0"/>
                  </a:cubicBezTo>
                  <a:cubicBezTo>
                    <a:pt x="190" y="953"/>
                    <a:pt x="190" y="953"/>
                    <a:pt x="190" y="953"/>
                  </a:cubicBezTo>
                  <a:cubicBezTo>
                    <a:pt x="8" y="953"/>
                    <a:pt x="8" y="953"/>
                    <a:pt x="8" y="953"/>
                  </a:cubicBezTo>
                  <a:cubicBezTo>
                    <a:pt x="6" y="953"/>
                    <a:pt x="4" y="952"/>
                    <a:pt x="2" y="950"/>
                  </a:cubicBezTo>
                  <a:cubicBezTo>
                    <a:pt x="1" y="949"/>
                    <a:pt x="0" y="947"/>
                    <a:pt x="0" y="944"/>
                  </a:cubicBezTo>
                  <a:cubicBezTo>
                    <a:pt x="0" y="941"/>
                    <a:pt x="1" y="939"/>
                    <a:pt x="2" y="937"/>
                  </a:cubicBezTo>
                  <a:cubicBezTo>
                    <a:pt x="4" y="935"/>
                    <a:pt x="6" y="935"/>
                    <a:pt x="8" y="935"/>
                  </a:cubicBezTo>
                  <a:cubicBezTo>
                    <a:pt x="77" y="935"/>
                    <a:pt x="77" y="935"/>
                    <a:pt x="77" y="935"/>
                  </a:cubicBezTo>
                  <a:lnTo>
                    <a:pt x="77" y="15"/>
                  </a:lnTo>
                  <a:close/>
                </a:path>
              </a:pathLst>
            </a:custGeom>
            <a:solidFill>
              <a:srgbClr val="91BA5B"/>
            </a:solidFill>
            <a:ln w="9525">
              <a:noFill/>
              <a:round/>
            </a:ln>
          </p:spPr>
          <p:txBody>
            <a:bodyPr vert="horz" wrap="square" lIns="91440" tIns="45720" rIns="91440" bIns="45720" numCol="1" anchor="t" anchorCtr="0" compatLnSpc="1"/>
            <a:lstStyle/>
            <a:p>
              <a:endParaRPr lang="ko-KR" altLang="en-US" sz="3200"/>
            </a:p>
          </p:txBody>
        </p:sp>
      </p:grpSp>
      <p:sp>
        <p:nvSpPr>
          <p:cNvPr id="20" name="文本框 19"/>
          <p:cNvSpPr txBox="1"/>
          <p:nvPr/>
        </p:nvSpPr>
        <p:spPr>
          <a:xfrm>
            <a:off x="5583615" y="3789417"/>
            <a:ext cx="3143353" cy="1198880"/>
          </a:xfrm>
          <a:prstGeom prst="rect">
            <a:avLst/>
          </a:prstGeom>
          <a:noFill/>
        </p:spPr>
        <p:txBody>
          <a:bodyPr wrap="square" rtlCol="0" anchor="t">
            <a:spAutoFit/>
          </a:bodyPr>
          <a:lstStyle/>
          <a:p>
            <a:pPr indent="330200" algn="just" latinLnBrk="0"/>
            <a:r>
              <a:rPr lang="en-US" altLang="zh-CN" sz="1200" dirty="0">
                <a:solidFill>
                  <a:srgbClr val="404040"/>
                </a:solidFill>
                <a:latin typeface="Times New Roman" pitchFamily="18" charset="0"/>
                <a:ea typeface="微软雅黑" pitchFamily="34" charset="-122"/>
                <a:cs typeface="Times New Roman" pitchFamily="18" charset="0"/>
                <a:sym typeface="+mn-ea"/>
              </a:rPr>
              <a:t>At present the annual production capacity of three hundred thousand high-pressure common rail injectors, 1.5 million pairs of nozzle and 1.5 million valve assemblies has been formed, ranking first in the domestic industry in scale. </a:t>
            </a:r>
            <a:endParaRPr lang="zh-CN" altLang="en-US" sz="1200" dirty="0">
              <a:solidFill>
                <a:srgbClr val="404040"/>
              </a:solidFill>
              <a:latin typeface="微软雅黑" pitchFamily="34" charset="-122"/>
              <a:ea typeface="微软雅黑" pitchFamily="34" charset="-122"/>
              <a:sym typeface="+mn-ea"/>
            </a:endParaRPr>
          </a:p>
        </p:txBody>
      </p:sp>
      <p:sp>
        <p:nvSpPr>
          <p:cNvPr id="5" name="文本框 4"/>
          <p:cNvSpPr txBox="1"/>
          <p:nvPr/>
        </p:nvSpPr>
        <p:spPr>
          <a:xfrm>
            <a:off x="5562673" y="1703887"/>
            <a:ext cx="3185235" cy="1954381"/>
          </a:xfrm>
          <a:prstGeom prst="rect">
            <a:avLst/>
          </a:prstGeom>
          <a:noFill/>
        </p:spPr>
        <p:txBody>
          <a:bodyPr wrap="square" rtlCol="0">
            <a:spAutoFit/>
          </a:bodyPr>
          <a:lstStyle/>
          <a:p>
            <a:pPr algn="just"/>
            <a:r>
              <a:rPr lang="en-US" altLang="zh-CN" dirty="0">
                <a:latin typeface="Times New Roman" pitchFamily="18" charset="0"/>
                <a:cs typeface="Times New Roman" pitchFamily="18" charset="0"/>
              </a:rPr>
              <a:t>        </a:t>
            </a:r>
            <a:r>
              <a:rPr lang="en-US" altLang="zh-CN" sz="1200" dirty="0">
                <a:latin typeface="Times New Roman" pitchFamily="18" charset="0"/>
                <a:cs typeface="Times New Roman" pitchFamily="18" charset="0"/>
              </a:rPr>
              <a:t>The company has two common rail nozzle production lines, three automatic production lines for valves, one automatic assembly line, one performance testing line, one testing room, one emission laboratory, cleaning machines and other ancillary equipment, and also including one 10,000 grade ECU purification shop, one semi-finished valve and nozzle valve processing shop and a complete set of heat treatment equipment.</a:t>
            </a:r>
            <a:endParaRPr lang="zh-CN" altLang="en-US" sz="1200" dirty="0">
              <a:latin typeface="Times New Roman" pitchFamily="18" charset="0"/>
              <a:cs typeface="Times New Roman"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接连接符 77"/>
          <p:cNvCxnSpPr/>
          <p:nvPr>
            <p:custDataLst>
              <p:tags r:id="rId1"/>
            </p:custDataLst>
          </p:nvPr>
        </p:nvCxnSpPr>
        <p:spPr>
          <a:xfrm>
            <a:off x="2391369" y="1404619"/>
            <a:ext cx="8255" cy="3391535"/>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7" name="图片 6"/>
          <p:cNvPicPr>
            <a:picLocks noChangeAspect="1"/>
          </p:cNvPicPr>
          <p:nvPr/>
        </p:nvPicPr>
        <p:blipFill>
          <a:blip r:embed="rId2"/>
          <a:stretch>
            <a:fillRect/>
          </a:stretch>
        </p:blipFill>
        <p:spPr>
          <a:xfrm>
            <a:off x="2740025" y="2654141"/>
            <a:ext cx="1373981" cy="446246"/>
          </a:xfrm>
          <a:prstGeom prst="rect">
            <a:avLst/>
          </a:prstGeom>
        </p:spPr>
      </p:pic>
      <p:pic>
        <p:nvPicPr>
          <p:cNvPr id="8" name="图片 7"/>
          <p:cNvPicPr>
            <a:picLocks noChangeAspect="1"/>
          </p:cNvPicPr>
          <p:nvPr/>
        </p:nvPicPr>
        <p:blipFill>
          <a:blip r:embed="rId3"/>
          <a:stretch>
            <a:fillRect/>
          </a:stretch>
        </p:blipFill>
        <p:spPr>
          <a:xfrm>
            <a:off x="2880519" y="1315561"/>
            <a:ext cx="1041559" cy="543401"/>
          </a:xfrm>
          <a:prstGeom prst="rect">
            <a:avLst/>
          </a:prstGeom>
        </p:spPr>
      </p:pic>
      <p:pic>
        <p:nvPicPr>
          <p:cNvPr id="9" name="图片 8"/>
          <p:cNvPicPr>
            <a:picLocks noChangeAspect="1"/>
          </p:cNvPicPr>
          <p:nvPr/>
        </p:nvPicPr>
        <p:blipFill>
          <a:blip r:embed="rId4"/>
          <a:stretch>
            <a:fillRect/>
          </a:stretch>
        </p:blipFill>
        <p:spPr>
          <a:xfrm>
            <a:off x="2766060" y="3859371"/>
            <a:ext cx="1384459" cy="523875"/>
          </a:xfrm>
          <a:prstGeom prst="rect">
            <a:avLst/>
          </a:prstGeom>
        </p:spPr>
      </p:pic>
      <p:sp>
        <p:nvSpPr>
          <p:cNvPr id="17" name="iṡľïḑè"/>
          <p:cNvSpPr txBox="1"/>
          <p:nvPr>
            <p:custDataLst>
              <p:tags r:id="rId5"/>
            </p:custDataLst>
          </p:nvPr>
        </p:nvSpPr>
        <p:spPr bwMode="auto">
          <a:xfrm>
            <a:off x="2327637" y="1897698"/>
            <a:ext cx="2198755" cy="339090"/>
          </a:xfrm>
          <a:prstGeom prst="rect">
            <a:avLst/>
          </a:prstGeom>
          <a:noFill/>
        </p:spPr>
        <p:txBody>
          <a:bodyPr wrap="square" tIns="0" anchor="t">
            <a:noAutofit/>
          </a:bodyPr>
          <a:lstStyle>
            <a:defPPr>
              <a:defRPr lang="zh-CN"/>
            </a:defPPr>
            <a:lvl1pPr>
              <a:defRPr sz="1600" b="1">
                <a:latin typeface="Arial" charset="0"/>
                <a:ea typeface="微软雅黑" pitchFamily="34" charset="-122"/>
                <a:cs typeface="+mn-ea"/>
              </a:defRPr>
            </a:lvl1pPr>
            <a:lvl2pPr marL="742950" indent="-285750">
              <a:defRPr sz="3200" b="1">
                <a:solidFill>
                  <a:srgbClr val="4D4D4D"/>
                </a:solidFill>
                <a:latin typeface="Arial" charset="0"/>
                <a:ea typeface="黑体" charset="-122"/>
              </a:defRPr>
            </a:lvl2pPr>
            <a:lvl3pPr marL="1143000" indent="-228600">
              <a:defRPr sz="3200" b="1">
                <a:solidFill>
                  <a:srgbClr val="4D4D4D"/>
                </a:solidFill>
                <a:latin typeface="Arial" charset="0"/>
                <a:ea typeface="黑体" charset="-122"/>
              </a:defRPr>
            </a:lvl3pPr>
            <a:lvl4pPr marL="1600200" indent="-228600">
              <a:defRPr sz="3200" b="1">
                <a:solidFill>
                  <a:srgbClr val="4D4D4D"/>
                </a:solidFill>
                <a:latin typeface="Arial" charset="0"/>
                <a:ea typeface="黑体" charset="-122"/>
              </a:defRPr>
            </a:lvl4pPr>
            <a:lvl5pPr marL="2057400" indent="-228600">
              <a:defRPr sz="3200" b="1">
                <a:solidFill>
                  <a:srgbClr val="4D4D4D"/>
                </a:solidFill>
                <a:latin typeface="Arial" charset="0"/>
                <a:ea typeface="黑体" charset="-122"/>
              </a:defRPr>
            </a:lvl5pPr>
            <a:lvl6pPr marL="2514600" indent="-228600" eaLnBrk="0" fontAlgn="base" hangingPunct="0">
              <a:spcBef>
                <a:spcPct val="0"/>
              </a:spcBef>
              <a:spcAft>
                <a:spcPct val="0"/>
              </a:spcAft>
              <a:defRPr sz="3200" b="1">
                <a:solidFill>
                  <a:srgbClr val="4D4D4D"/>
                </a:solidFill>
                <a:latin typeface="Arial" charset="0"/>
                <a:ea typeface="黑体" charset="-122"/>
              </a:defRPr>
            </a:lvl6pPr>
            <a:lvl7pPr marL="2971800" indent="-228600" eaLnBrk="0" fontAlgn="base" hangingPunct="0">
              <a:spcBef>
                <a:spcPct val="0"/>
              </a:spcBef>
              <a:spcAft>
                <a:spcPct val="0"/>
              </a:spcAft>
              <a:defRPr sz="3200" b="1">
                <a:solidFill>
                  <a:srgbClr val="4D4D4D"/>
                </a:solidFill>
                <a:latin typeface="Arial" charset="0"/>
                <a:ea typeface="黑体" charset="-122"/>
              </a:defRPr>
            </a:lvl7pPr>
            <a:lvl8pPr marL="3429000" indent="-228600" eaLnBrk="0" fontAlgn="base" hangingPunct="0">
              <a:spcBef>
                <a:spcPct val="0"/>
              </a:spcBef>
              <a:spcAft>
                <a:spcPct val="0"/>
              </a:spcAft>
              <a:defRPr sz="3200" b="1">
                <a:solidFill>
                  <a:srgbClr val="4D4D4D"/>
                </a:solidFill>
                <a:latin typeface="Arial" charset="0"/>
                <a:ea typeface="黑体" charset="-122"/>
              </a:defRPr>
            </a:lvl8pPr>
            <a:lvl9pPr marL="3886200" indent="-228600" eaLnBrk="0" fontAlgn="base" hangingPunct="0">
              <a:spcBef>
                <a:spcPct val="0"/>
              </a:spcBef>
              <a:spcAft>
                <a:spcPct val="0"/>
              </a:spcAft>
              <a:defRPr sz="3200" b="1">
                <a:solidFill>
                  <a:srgbClr val="4D4D4D"/>
                </a:solidFill>
                <a:latin typeface="Arial" charset="0"/>
                <a:ea typeface="黑体" charset="-122"/>
              </a:defRPr>
            </a:lvl9pPr>
          </a:lstStyle>
          <a:p>
            <a:pPr indent="0">
              <a:lnSpc>
                <a:spcPct val="150000"/>
              </a:lnSpc>
              <a:buFont typeface="+mj-lt"/>
              <a:buNone/>
            </a:pPr>
            <a:r>
              <a:rPr lang="en-US" altLang="zh-CN" sz="1200" b="0" dirty="0">
                <a:latin typeface="Times New Roman" pitchFamily="18" charset="0"/>
                <a:ea typeface="+mn-ea"/>
                <a:cs typeface="Times New Roman" pitchFamily="18" charset="0"/>
                <a:sym typeface="+mn-lt"/>
              </a:rPr>
              <a:t>Four-axis gun drilling machine</a:t>
            </a:r>
            <a:endParaRPr lang="zh-CN" altLang="en-US" sz="1200" b="0" dirty="0">
              <a:latin typeface="Times New Roman" pitchFamily="18" charset="0"/>
              <a:ea typeface="+mn-ea"/>
              <a:cs typeface="Times New Roman" pitchFamily="18" charset="0"/>
              <a:sym typeface="+mn-lt"/>
            </a:endParaRPr>
          </a:p>
        </p:txBody>
      </p:sp>
      <p:sp>
        <p:nvSpPr>
          <p:cNvPr id="19" name="iṡľïḑè"/>
          <p:cNvSpPr txBox="1"/>
          <p:nvPr>
            <p:custDataLst>
              <p:tags r:id="rId6"/>
            </p:custDataLst>
          </p:nvPr>
        </p:nvSpPr>
        <p:spPr bwMode="auto">
          <a:xfrm>
            <a:off x="2463356" y="4382770"/>
            <a:ext cx="1866709" cy="403225"/>
          </a:xfrm>
          <a:prstGeom prst="rect">
            <a:avLst/>
          </a:prstGeom>
          <a:noFill/>
        </p:spPr>
        <p:txBody>
          <a:bodyPr wrap="square" tIns="0" anchor="t">
            <a:noAutofit/>
          </a:bodyPr>
          <a:lstStyle>
            <a:defPPr>
              <a:defRPr lang="zh-CN"/>
            </a:defPPr>
            <a:lvl1pPr>
              <a:defRPr sz="1600" b="1">
                <a:latin typeface="Arial" charset="0"/>
                <a:ea typeface="微软雅黑" pitchFamily="34" charset="-122"/>
                <a:cs typeface="+mn-ea"/>
              </a:defRPr>
            </a:lvl1pPr>
            <a:lvl2pPr marL="742950" indent="-285750">
              <a:defRPr sz="3200" b="1">
                <a:solidFill>
                  <a:srgbClr val="4D4D4D"/>
                </a:solidFill>
                <a:latin typeface="Arial" charset="0"/>
                <a:ea typeface="黑体" charset="-122"/>
              </a:defRPr>
            </a:lvl2pPr>
            <a:lvl3pPr marL="1143000" indent="-228600">
              <a:defRPr sz="3200" b="1">
                <a:solidFill>
                  <a:srgbClr val="4D4D4D"/>
                </a:solidFill>
                <a:latin typeface="Arial" charset="0"/>
                <a:ea typeface="黑体" charset="-122"/>
              </a:defRPr>
            </a:lvl3pPr>
            <a:lvl4pPr marL="1600200" indent="-228600">
              <a:defRPr sz="3200" b="1">
                <a:solidFill>
                  <a:srgbClr val="4D4D4D"/>
                </a:solidFill>
                <a:latin typeface="Arial" charset="0"/>
                <a:ea typeface="黑体" charset="-122"/>
              </a:defRPr>
            </a:lvl4pPr>
            <a:lvl5pPr marL="2057400" indent="-228600">
              <a:defRPr sz="3200" b="1">
                <a:solidFill>
                  <a:srgbClr val="4D4D4D"/>
                </a:solidFill>
                <a:latin typeface="Arial" charset="0"/>
                <a:ea typeface="黑体" charset="-122"/>
              </a:defRPr>
            </a:lvl5pPr>
            <a:lvl6pPr marL="2514600" indent="-228600" eaLnBrk="0" fontAlgn="base" hangingPunct="0">
              <a:spcBef>
                <a:spcPct val="0"/>
              </a:spcBef>
              <a:spcAft>
                <a:spcPct val="0"/>
              </a:spcAft>
              <a:defRPr sz="3200" b="1">
                <a:solidFill>
                  <a:srgbClr val="4D4D4D"/>
                </a:solidFill>
                <a:latin typeface="Arial" charset="0"/>
                <a:ea typeface="黑体" charset="-122"/>
              </a:defRPr>
            </a:lvl6pPr>
            <a:lvl7pPr marL="2971800" indent="-228600" eaLnBrk="0" fontAlgn="base" hangingPunct="0">
              <a:spcBef>
                <a:spcPct val="0"/>
              </a:spcBef>
              <a:spcAft>
                <a:spcPct val="0"/>
              </a:spcAft>
              <a:defRPr sz="3200" b="1">
                <a:solidFill>
                  <a:srgbClr val="4D4D4D"/>
                </a:solidFill>
                <a:latin typeface="Arial" charset="0"/>
                <a:ea typeface="黑体" charset="-122"/>
              </a:defRPr>
            </a:lvl7pPr>
            <a:lvl8pPr marL="3429000" indent="-228600" eaLnBrk="0" fontAlgn="base" hangingPunct="0">
              <a:spcBef>
                <a:spcPct val="0"/>
              </a:spcBef>
              <a:spcAft>
                <a:spcPct val="0"/>
              </a:spcAft>
              <a:defRPr sz="3200" b="1">
                <a:solidFill>
                  <a:srgbClr val="4D4D4D"/>
                </a:solidFill>
                <a:latin typeface="Arial" charset="0"/>
                <a:ea typeface="黑体" charset="-122"/>
              </a:defRPr>
            </a:lvl8pPr>
            <a:lvl9pPr marL="3886200" indent="-228600" eaLnBrk="0" fontAlgn="base" hangingPunct="0">
              <a:spcBef>
                <a:spcPct val="0"/>
              </a:spcBef>
              <a:spcAft>
                <a:spcPct val="0"/>
              </a:spcAft>
              <a:defRPr sz="3200" b="1">
                <a:solidFill>
                  <a:srgbClr val="4D4D4D"/>
                </a:solidFill>
                <a:latin typeface="Arial" charset="0"/>
                <a:ea typeface="黑体" charset="-122"/>
              </a:defRPr>
            </a:lvl9pPr>
          </a:lstStyle>
          <a:p>
            <a:pPr indent="0">
              <a:lnSpc>
                <a:spcPct val="150000"/>
              </a:lnSpc>
              <a:buFont typeface="+mj-lt"/>
              <a:buNone/>
            </a:pPr>
            <a:r>
              <a:rPr lang="en-US" altLang="zh-CN" sz="1200" b="0" dirty="0">
                <a:latin typeface="Times New Roman" pitchFamily="18" charset="0"/>
                <a:ea typeface="+mn-ea"/>
                <a:cs typeface="Times New Roman" pitchFamily="18" charset="0"/>
                <a:sym typeface="+mn-lt"/>
              </a:rPr>
              <a:t>Five-axis machining center</a:t>
            </a:r>
            <a:endParaRPr lang="zh-CN" altLang="en-US" sz="1200" b="0" dirty="0">
              <a:latin typeface="Times New Roman" pitchFamily="18" charset="0"/>
              <a:ea typeface="+mn-ea"/>
              <a:cs typeface="Times New Roman" pitchFamily="18" charset="0"/>
              <a:sym typeface="+mn-lt"/>
            </a:endParaRPr>
          </a:p>
        </p:txBody>
      </p:sp>
      <p:sp>
        <p:nvSpPr>
          <p:cNvPr id="20" name="iṡľïḑè"/>
          <p:cNvSpPr txBox="1"/>
          <p:nvPr>
            <p:custDataLst>
              <p:tags r:id="rId7"/>
            </p:custDataLst>
          </p:nvPr>
        </p:nvSpPr>
        <p:spPr bwMode="auto">
          <a:xfrm>
            <a:off x="2850663" y="3181191"/>
            <a:ext cx="1215251" cy="318135"/>
          </a:xfrm>
          <a:prstGeom prst="rect">
            <a:avLst/>
          </a:prstGeom>
          <a:noFill/>
        </p:spPr>
        <p:txBody>
          <a:bodyPr wrap="square" tIns="0" anchor="t">
            <a:noAutofit/>
          </a:bodyPr>
          <a:lstStyle>
            <a:defPPr>
              <a:defRPr lang="zh-CN"/>
            </a:defPPr>
            <a:lvl1pPr>
              <a:defRPr sz="1600" b="1">
                <a:latin typeface="Arial" charset="0"/>
                <a:ea typeface="微软雅黑" pitchFamily="34" charset="-122"/>
                <a:cs typeface="+mn-ea"/>
              </a:defRPr>
            </a:lvl1pPr>
            <a:lvl2pPr marL="742950" indent="-285750">
              <a:defRPr sz="3200" b="1">
                <a:solidFill>
                  <a:srgbClr val="4D4D4D"/>
                </a:solidFill>
                <a:latin typeface="Arial" charset="0"/>
                <a:ea typeface="黑体" charset="-122"/>
              </a:defRPr>
            </a:lvl2pPr>
            <a:lvl3pPr marL="1143000" indent="-228600">
              <a:defRPr sz="3200" b="1">
                <a:solidFill>
                  <a:srgbClr val="4D4D4D"/>
                </a:solidFill>
                <a:latin typeface="Arial" charset="0"/>
                <a:ea typeface="黑体" charset="-122"/>
              </a:defRPr>
            </a:lvl3pPr>
            <a:lvl4pPr marL="1600200" indent="-228600">
              <a:defRPr sz="3200" b="1">
                <a:solidFill>
                  <a:srgbClr val="4D4D4D"/>
                </a:solidFill>
                <a:latin typeface="Arial" charset="0"/>
                <a:ea typeface="黑体" charset="-122"/>
              </a:defRPr>
            </a:lvl4pPr>
            <a:lvl5pPr marL="2057400" indent="-228600">
              <a:defRPr sz="3200" b="1">
                <a:solidFill>
                  <a:srgbClr val="4D4D4D"/>
                </a:solidFill>
                <a:latin typeface="Arial" charset="0"/>
                <a:ea typeface="黑体" charset="-122"/>
              </a:defRPr>
            </a:lvl5pPr>
            <a:lvl6pPr marL="2514600" indent="-228600" eaLnBrk="0" fontAlgn="base" hangingPunct="0">
              <a:spcBef>
                <a:spcPct val="0"/>
              </a:spcBef>
              <a:spcAft>
                <a:spcPct val="0"/>
              </a:spcAft>
              <a:defRPr sz="3200" b="1">
                <a:solidFill>
                  <a:srgbClr val="4D4D4D"/>
                </a:solidFill>
                <a:latin typeface="Arial" charset="0"/>
                <a:ea typeface="黑体" charset="-122"/>
              </a:defRPr>
            </a:lvl6pPr>
            <a:lvl7pPr marL="2971800" indent="-228600" eaLnBrk="0" fontAlgn="base" hangingPunct="0">
              <a:spcBef>
                <a:spcPct val="0"/>
              </a:spcBef>
              <a:spcAft>
                <a:spcPct val="0"/>
              </a:spcAft>
              <a:defRPr sz="3200" b="1">
                <a:solidFill>
                  <a:srgbClr val="4D4D4D"/>
                </a:solidFill>
                <a:latin typeface="Arial" charset="0"/>
                <a:ea typeface="黑体" charset="-122"/>
              </a:defRPr>
            </a:lvl7pPr>
            <a:lvl8pPr marL="3429000" indent="-228600" eaLnBrk="0" fontAlgn="base" hangingPunct="0">
              <a:spcBef>
                <a:spcPct val="0"/>
              </a:spcBef>
              <a:spcAft>
                <a:spcPct val="0"/>
              </a:spcAft>
              <a:defRPr sz="3200" b="1">
                <a:solidFill>
                  <a:srgbClr val="4D4D4D"/>
                </a:solidFill>
                <a:latin typeface="Arial" charset="0"/>
                <a:ea typeface="黑体" charset="-122"/>
              </a:defRPr>
            </a:lvl8pPr>
            <a:lvl9pPr marL="3886200" indent="-228600" eaLnBrk="0" fontAlgn="base" hangingPunct="0">
              <a:spcBef>
                <a:spcPct val="0"/>
              </a:spcBef>
              <a:spcAft>
                <a:spcPct val="0"/>
              </a:spcAft>
              <a:defRPr sz="3200" b="1">
                <a:solidFill>
                  <a:srgbClr val="4D4D4D"/>
                </a:solidFill>
                <a:latin typeface="Arial" charset="0"/>
                <a:ea typeface="黑体" charset="-122"/>
              </a:defRPr>
            </a:lvl9pPr>
          </a:lstStyle>
          <a:p>
            <a:pPr indent="0">
              <a:lnSpc>
                <a:spcPct val="150000"/>
              </a:lnSpc>
              <a:buFont typeface="+mj-lt"/>
              <a:buNone/>
            </a:pPr>
            <a:r>
              <a:rPr lang="en-US" altLang="zh-CN" sz="1200" b="0" dirty="0">
                <a:latin typeface="Times New Roman" pitchFamily="18" charset="0"/>
                <a:ea typeface="+mn-ea"/>
                <a:cs typeface="Times New Roman" pitchFamily="18" charset="0"/>
                <a:sym typeface="+mn-lt"/>
              </a:rPr>
              <a:t>Turning center</a:t>
            </a:r>
            <a:endParaRPr lang="zh-CN" altLang="en-US" sz="1200" b="0" dirty="0">
              <a:latin typeface="Times New Roman" pitchFamily="18" charset="0"/>
              <a:ea typeface="+mn-ea"/>
              <a:cs typeface="Times New Roman" pitchFamily="18" charset="0"/>
              <a:sym typeface="+mn-lt"/>
            </a:endParaRPr>
          </a:p>
        </p:txBody>
      </p:sp>
      <p:pic>
        <p:nvPicPr>
          <p:cNvPr id="21" name="图片 20" descr="IMG_0232"/>
          <p:cNvPicPr>
            <a:picLocks noChangeAspect="1"/>
          </p:cNvPicPr>
          <p:nvPr/>
        </p:nvPicPr>
        <p:blipFill>
          <a:blip r:embed="rId8"/>
          <a:srcRect l="30633" t="58258" r="32553" b="7642"/>
          <a:stretch>
            <a:fillRect/>
          </a:stretch>
        </p:blipFill>
        <p:spPr>
          <a:xfrm>
            <a:off x="372428" y="2475865"/>
            <a:ext cx="1890014" cy="1167200"/>
          </a:xfrm>
          <a:prstGeom prst="rect">
            <a:avLst/>
          </a:prstGeom>
        </p:spPr>
      </p:pic>
      <p:sp>
        <p:nvSpPr>
          <p:cNvPr id="231" name=" 231"/>
          <p:cNvSpPr/>
          <p:nvPr/>
        </p:nvSpPr>
        <p:spPr>
          <a:xfrm>
            <a:off x="589121" y="1722914"/>
            <a:ext cx="1455896" cy="542449"/>
          </a:xfrm>
          <a:custGeom>
            <a:avLst/>
            <a:gdLst>
              <a:gd name="connsiteX0" fmla="*/ 0 w 648072"/>
              <a:gd name="connsiteY0" fmla="*/ 0 h 571214"/>
              <a:gd name="connsiteX1" fmla="*/ 648072 w 648072"/>
              <a:gd name="connsiteY1" fmla="*/ 0 h 571214"/>
              <a:gd name="connsiteX2" fmla="*/ 648072 w 648072"/>
              <a:gd name="connsiteY2" fmla="*/ 432048 h 571214"/>
              <a:gd name="connsiteX3" fmla="*/ 404753 w 648072"/>
              <a:gd name="connsiteY3" fmla="*/ 432048 h 571214"/>
              <a:gd name="connsiteX4" fmla="*/ 324037 w 648072"/>
              <a:gd name="connsiteY4" fmla="*/ 571214 h 571214"/>
              <a:gd name="connsiteX5" fmla="*/ 243321 w 648072"/>
              <a:gd name="connsiteY5" fmla="*/ 432048 h 571214"/>
              <a:gd name="connsiteX6" fmla="*/ 0 w 648072"/>
              <a:gd name="connsiteY6" fmla="*/ 432048 h 57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072" h="571214">
                <a:moveTo>
                  <a:pt x="0" y="0"/>
                </a:moveTo>
                <a:lnTo>
                  <a:pt x="648072" y="0"/>
                </a:lnTo>
                <a:lnTo>
                  <a:pt x="648072" y="432048"/>
                </a:lnTo>
                <a:lnTo>
                  <a:pt x="404753" y="432048"/>
                </a:lnTo>
                <a:lnTo>
                  <a:pt x="324037" y="571214"/>
                </a:lnTo>
                <a:lnTo>
                  <a:pt x="243321" y="432048"/>
                </a:lnTo>
                <a:lnTo>
                  <a:pt x="0" y="432048"/>
                </a:lnTo>
                <a:close/>
              </a:path>
            </a:pathLst>
          </a:cu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1800" dirty="0">
                <a:solidFill>
                  <a:srgbClr val="FFFFFF"/>
                </a:solidFill>
                <a:latin typeface="Times New Roman" pitchFamily="18" charset="0"/>
                <a:cs typeface="Times New Roman" pitchFamily="18" charset="0"/>
              </a:rPr>
              <a:t>Injector</a:t>
            </a:r>
            <a:endParaRPr lang="zh-CN" altLang="en-US" sz="1800" dirty="0">
              <a:solidFill>
                <a:srgbClr val="FFFFFF"/>
              </a:solidFill>
              <a:latin typeface="Times New Roman" pitchFamily="18" charset="0"/>
              <a:cs typeface="Times New Roman" pitchFamily="18" charset="0"/>
            </a:endParaRPr>
          </a:p>
        </p:txBody>
      </p:sp>
      <p:sp>
        <p:nvSpPr>
          <p:cNvPr id="4" name="Rectangle 1"/>
          <p:cNvSpPr/>
          <p:nvPr/>
        </p:nvSpPr>
        <p:spPr>
          <a:xfrm>
            <a:off x="367189" y="72857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6" name="Rectangle 3"/>
          <p:cNvSpPr txBox="1">
            <a14:cpLocks xmlns:a14="http://schemas.microsoft.com/office/drawing/2010/main" noChangeArrowheads="1"/>
          </p:cNvSpPr>
          <p:nvPr/>
        </p:nvSpPr>
        <p:spPr bwMode="auto">
          <a:xfrm>
            <a:off x="375145" y="167945"/>
            <a:ext cx="8408950" cy="553998"/>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600" dirty="0">
                <a:solidFill>
                  <a:schemeClr val="tx1"/>
                </a:solidFill>
                <a:effectLst/>
                <a:latin typeface="Times New Roman" pitchFamily="18" charset="0"/>
                <a:cs typeface="Times New Roman" pitchFamily="18" charset="0"/>
              </a:rPr>
              <a:t>Production Equipment</a:t>
            </a:r>
            <a:endParaRPr lang="en-US" altLang="ko-KR" sz="3600" dirty="0">
              <a:solidFill>
                <a:schemeClr val="tx1"/>
              </a:solidFill>
              <a:effectLst/>
              <a:latin typeface="Times New Roman" pitchFamily="18" charset="0"/>
              <a:cs typeface="Times New Roman" pitchFamily="18" charset="0"/>
            </a:endParaRPr>
          </a:p>
        </p:txBody>
      </p:sp>
      <p:pic>
        <p:nvPicPr>
          <p:cNvPr id="61" name="图片 60" descr="格林鲍尔"/>
          <p:cNvPicPr>
            <a:picLocks noChangeAspect="1"/>
          </p:cNvPicPr>
          <p:nvPr/>
        </p:nvPicPr>
        <p:blipFill>
          <a:blip r:embed="rId9"/>
          <a:stretch>
            <a:fillRect/>
          </a:stretch>
        </p:blipFill>
        <p:spPr>
          <a:xfrm>
            <a:off x="6825615" y="191135"/>
            <a:ext cx="1966595" cy="405765"/>
          </a:xfrm>
          <a:prstGeom prst="rect">
            <a:avLst/>
          </a:prstGeom>
        </p:spPr>
      </p:pic>
      <p:pic>
        <p:nvPicPr>
          <p:cNvPr id="11" name="图片 10"/>
          <p:cNvPicPr>
            <a:picLocks noChangeAspect="1"/>
          </p:cNvPicPr>
          <p:nvPr/>
        </p:nvPicPr>
        <p:blipFill>
          <a:blip r:embed="rId10"/>
          <a:stretch>
            <a:fillRect/>
          </a:stretch>
        </p:blipFill>
        <p:spPr>
          <a:xfrm>
            <a:off x="4330065" y="1083945"/>
            <a:ext cx="1962150" cy="1293495"/>
          </a:xfrm>
          <a:prstGeom prst="rect">
            <a:avLst/>
          </a:prstGeom>
        </p:spPr>
      </p:pic>
      <p:pic>
        <p:nvPicPr>
          <p:cNvPr id="12" name="图片 11"/>
          <p:cNvPicPr>
            <a:picLocks noChangeAspect="1"/>
          </p:cNvPicPr>
          <p:nvPr/>
        </p:nvPicPr>
        <p:blipFill>
          <a:blip r:embed="rId11"/>
          <a:stretch>
            <a:fillRect/>
          </a:stretch>
        </p:blipFill>
        <p:spPr>
          <a:xfrm>
            <a:off x="4330065" y="2439035"/>
            <a:ext cx="1995805" cy="1186180"/>
          </a:xfrm>
          <a:prstGeom prst="rect">
            <a:avLst/>
          </a:prstGeom>
        </p:spPr>
      </p:pic>
      <p:pic>
        <p:nvPicPr>
          <p:cNvPr id="13" name="图片 12" descr="IMG_0165"/>
          <p:cNvPicPr>
            <a:picLocks noChangeAspect="1"/>
          </p:cNvPicPr>
          <p:nvPr/>
        </p:nvPicPr>
        <p:blipFill>
          <a:blip r:embed="rId12" cstate="print"/>
          <a:stretch>
            <a:fillRect/>
          </a:stretch>
        </p:blipFill>
        <p:spPr>
          <a:xfrm>
            <a:off x="4330065" y="3683000"/>
            <a:ext cx="2002790" cy="1335405"/>
          </a:xfrm>
          <a:prstGeom prst="rect">
            <a:avLst/>
          </a:prstGeom>
        </p:spPr>
      </p:pic>
      <p:cxnSp>
        <p:nvCxnSpPr>
          <p:cNvPr id="28" name="直接连接符 27"/>
          <p:cNvCxnSpPr/>
          <p:nvPr>
            <p:custDataLst>
              <p:tags r:id="rId13"/>
            </p:custDataLst>
          </p:nvPr>
        </p:nvCxnSpPr>
        <p:spPr>
          <a:xfrm>
            <a:off x="6541770" y="1394460"/>
            <a:ext cx="8255" cy="3391535"/>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5122" name="Picture 2" descr="E:\2018年工作\文档\图片素材\设备\喷油器体加工线.jpg">
            <a:hlinkClick r:id="rId14" action="ppaction://hlinkfile"/>
          </p:cNvPr>
          <p:cNvPicPr>
            <a:picLocks noChangeAspect="1" noChangeArrowheads="1"/>
          </p:cNvPicPr>
          <p:nvPr/>
        </p:nvPicPr>
        <p:blipFill>
          <a:blip r:embed="rId15" cstate="print"/>
          <a:srcRect/>
          <a:stretch>
            <a:fillRect/>
          </a:stretch>
        </p:blipFill>
        <p:spPr bwMode="auto">
          <a:xfrm>
            <a:off x="6758940" y="1130300"/>
            <a:ext cx="2200275" cy="1971675"/>
          </a:xfrm>
          <a:prstGeom prst="rect">
            <a:avLst/>
          </a:prstGeom>
          <a:ln>
            <a:noFill/>
          </a:ln>
          <a:effectLst>
            <a:softEdge rad="112500"/>
          </a:effectLst>
        </p:spPr>
      </p:pic>
      <p:pic>
        <p:nvPicPr>
          <p:cNvPr id="5123" name="Picture 3" descr="E:\2018年工作\文档\图片素材\设备\喷油器体枪钻.jpg"/>
          <p:cNvPicPr>
            <a:picLocks noChangeAspect="1" noChangeArrowheads="1"/>
          </p:cNvPicPr>
          <p:nvPr/>
        </p:nvPicPr>
        <p:blipFill>
          <a:blip r:embed="rId16" cstate="print"/>
          <a:srcRect/>
          <a:stretch>
            <a:fillRect/>
          </a:stretch>
        </p:blipFill>
        <p:spPr bwMode="auto">
          <a:xfrm>
            <a:off x="6758940" y="3102610"/>
            <a:ext cx="2177415" cy="1915795"/>
          </a:xfrm>
          <a:prstGeom prst="rect">
            <a:avLst/>
          </a:prstGeom>
          <a:ln>
            <a:noFill/>
          </a:ln>
          <a:effectLst>
            <a:softEdge rad="112500"/>
          </a:effectLst>
        </p:spPr>
      </p:pic>
    </p:spTree>
    <p:custDataLst>
      <p:tags r:id="rId1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image004"/>
          <p:cNvPicPr>
            <a:picLocks noChangeAspect="1"/>
          </p:cNvPicPr>
          <p:nvPr/>
        </p:nvPicPr>
        <p:blipFill>
          <a:blip r:embed="rId1"/>
          <a:stretch>
            <a:fillRect/>
          </a:stretch>
        </p:blipFill>
        <p:spPr>
          <a:xfrm>
            <a:off x="2548892" y="1395677"/>
            <a:ext cx="1775936" cy="241935"/>
          </a:xfrm>
          <a:prstGeom prst="rect">
            <a:avLst/>
          </a:prstGeom>
        </p:spPr>
      </p:pic>
      <p:sp>
        <p:nvSpPr>
          <p:cNvPr id="7" name="iṡľïḑè"/>
          <p:cNvSpPr txBox="1"/>
          <p:nvPr>
            <p:custDataLst>
              <p:tags r:id="rId2"/>
            </p:custDataLst>
          </p:nvPr>
        </p:nvSpPr>
        <p:spPr bwMode="auto">
          <a:xfrm>
            <a:off x="2282351" y="1714263"/>
            <a:ext cx="2223607" cy="351790"/>
          </a:xfrm>
          <a:prstGeom prst="rect">
            <a:avLst/>
          </a:prstGeom>
          <a:noFill/>
        </p:spPr>
        <p:txBody>
          <a:bodyPr wrap="square" tIns="0" anchor="t">
            <a:noAutofit/>
          </a:bodyPr>
          <a:lstStyle>
            <a:defPPr>
              <a:defRPr lang="zh-CN"/>
            </a:defPPr>
            <a:lvl1pPr>
              <a:defRPr sz="1600" b="1">
                <a:latin typeface="Arial" charset="0"/>
                <a:ea typeface="微软雅黑" pitchFamily="34" charset="-122"/>
                <a:cs typeface="+mn-ea"/>
              </a:defRPr>
            </a:lvl1pPr>
            <a:lvl2pPr marL="742950" indent="-285750">
              <a:defRPr sz="3200" b="1">
                <a:solidFill>
                  <a:srgbClr val="4D4D4D"/>
                </a:solidFill>
                <a:latin typeface="Arial" charset="0"/>
                <a:ea typeface="黑体" charset="-122"/>
              </a:defRPr>
            </a:lvl2pPr>
            <a:lvl3pPr marL="1143000" indent="-228600">
              <a:defRPr sz="3200" b="1">
                <a:solidFill>
                  <a:srgbClr val="4D4D4D"/>
                </a:solidFill>
                <a:latin typeface="Arial" charset="0"/>
                <a:ea typeface="黑体" charset="-122"/>
              </a:defRPr>
            </a:lvl3pPr>
            <a:lvl4pPr marL="1600200" indent="-228600">
              <a:defRPr sz="3200" b="1">
                <a:solidFill>
                  <a:srgbClr val="4D4D4D"/>
                </a:solidFill>
                <a:latin typeface="Arial" charset="0"/>
                <a:ea typeface="黑体" charset="-122"/>
              </a:defRPr>
            </a:lvl4pPr>
            <a:lvl5pPr marL="2057400" indent="-228600">
              <a:defRPr sz="3200" b="1">
                <a:solidFill>
                  <a:srgbClr val="4D4D4D"/>
                </a:solidFill>
                <a:latin typeface="Arial" charset="0"/>
                <a:ea typeface="黑体" charset="-122"/>
              </a:defRPr>
            </a:lvl5pPr>
            <a:lvl6pPr marL="2514600" indent="-228600" eaLnBrk="0" fontAlgn="base" hangingPunct="0">
              <a:spcBef>
                <a:spcPct val="0"/>
              </a:spcBef>
              <a:spcAft>
                <a:spcPct val="0"/>
              </a:spcAft>
              <a:defRPr sz="3200" b="1">
                <a:solidFill>
                  <a:srgbClr val="4D4D4D"/>
                </a:solidFill>
                <a:latin typeface="Arial" charset="0"/>
                <a:ea typeface="黑体" charset="-122"/>
              </a:defRPr>
            </a:lvl6pPr>
            <a:lvl7pPr marL="2971800" indent="-228600" eaLnBrk="0" fontAlgn="base" hangingPunct="0">
              <a:spcBef>
                <a:spcPct val="0"/>
              </a:spcBef>
              <a:spcAft>
                <a:spcPct val="0"/>
              </a:spcAft>
              <a:defRPr sz="3200" b="1">
                <a:solidFill>
                  <a:srgbClr val="4D4D4D"/>
                </a:solidFill>
                <a:latin typeface="Arial" charset="0"/>
                <a:ea typeface="黑体" charset="-122"/>
              </a:defRPr>
            </a:lvl7pPr>
            <a:lvl8pPr marL="3429000" indent="-228600" eaLnBrk="0" fontAlgn="base" hangingPunct="0">
              <a:spcBef>
                <a:spcPct val="0"/>
              </a:spcBef>
              <a:spcAft>
                <a:spcPct val="0"/>
              </a:spcAft>
              <a:defRPr sz="3200" b="1">
                <a:solidFill>
                  <a:srgbClr val="4D4D4D"/>
                </a:solidFill>
                <a:latin typeface="Arial" charset="0"/>
                <a:ea typeface="黑体" charset="-122"/>
              </a:defRPr>
            </a:lvl8pPr>
            <a:lvl9pPr marL="3886200" indent="-228600" eaLnBrk="0" fontAlgn="base" hangingPunct="0">
              <a:spcBef>
                <a:spcPct val="0"/>
              </a:spcBef>
              <a:spcAft>
                <a:spcPct val="0"/>
              </a:spcAft>
              <a:defRPr sz="3200" b="1">
                <a:solidFill>
                  <a:srgbClr val="4D4D4D"/>
                </a:solidFill>
                <a:latin typeface="Arial" charset="0"/>
                <a:ea typeface="黑体" charset="-122"/>
              </a:defRPr>
            </a:lvl9pPr>
          </a:lstStyle>
          <a:p>
            <a:pPr indent="0">
              <a:lnSpc>
                <a:spcPct val="150000"/>
              </a:lnSpc>
              <a:buFont typeface="Wingdings" charset="2"/>
              <a:buNone/>
            </a:pPr>
            <a:r>
              <a:rPr lang="en-US" altLang="zh-CN" sz="1200" b="0" dirty="0">
                <a:latin typeface="Times New Roman" pitchFamily="18" charset="0"/>
                <a:ea typeface="+mn-ea"/>
                <a:cs typeface="Times New Roman" pitchFamily="18" charset="0"/>
                <a:sym typeface="+mn-lt"/>
              </a:rPr>
              <a:t>High precision grinding machine</a:t>
            </a:r>
            <a:endParaRPr lang="zh-CN" altLang="en-US" sz="1200" b="0" dirty="0">
              <a:latin typeface="Times New Roman" pitchFamily="18" charset="0"/>
              <a:ea typeface="+mn-ea"/>
              <a:cs typeface="Times New Roman" pitchFamily="18" charset="0"/>
              <a:sym typeface="+mn-lt"/>
            </a:endParaRPr>
          </a:p>
        </p:txBody>
      </p:sp>
      <p:cxnSp>
        <p:nvCxnSpPr>
          <p:cNvPr id="78" name="直接连接符 77"/>
          <p:cNvCxnSpPr/>
          <p:nvPr>
            <p:custDataLst>
              <p:tags r:id="rId3"/>
            </p:custDataLst>
          </p:nvPr>
        </p:nvCxnSpPr>
        <p:spPr>
          <a:xfrm>
            <a:off x="2332544" y="1230629"/>
            <a:ext cx="15875" cy="3592195"/>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12" name="图片 11" descr="004"/>
          <p:cNvPicPr>
            <a:picLocks noChangeAspect="1"/>
          </p:cNvPicPr>
          <p:nvPr/>
        </p:nvPicPr>
        <p:blipFill>
          <a:blip r:embed="rId4" cstate="print"/>
          <a:srcRect l="9196"/>
          <a:stretch>
            <a:fillRect/>
          </a:stretch>
        </p:blipFill>
        <p:spPr>
          <a:xfrm>
            <a:off x="567690" y="2518251"/>
            <a:ext cx="1716405" cy="1062514"/>
          </a:xfrm>
          <a:prstGeom prst="rect">
            <a:avLst/>
          </a:prstGeom>
        </p:spPr>
      </p:pic>
      <p:pic>
        <p:nvPicPr>
          <p:cNvPr id="13" name="图片 12"/>
          <p:cNvPicPr>
            <a:picLocks noChangeAspect="1"/>
          </p:cNvPicPr>
          <p:nvPr/>
        </p:nvPicPr>
        <p:blipFill>
          <a:blip r:embed="rId5"/>
          <a:stretch>
            <a:fillRect/>
          </a:stretch>
        </p:blipFill>
        <p:spPr>
          <a:xfrm>
            <a:off x="2662478" y="2681965"/>
            <a:ext cx="1449229" cy="472440"/>
          </a:xfrm>
          <a:prstGeom prst="rect">
            <a:avLst/>
          </a:prstGeom>
        </p:spPr>
      </p:pic>
      <p:pic>
        <p:nvPicPr>
          <p:cNvPr id="15" name="图片 14"/>
          <p:cNvPicPr>
            <a:picLocks noChangeAspect="1"/>
          </p:cNvPicPr>
          <p:nvPr/>
        </p:nvPicPr>
        <p:blipFill>
          <a:blip r:embed="rId6"/>
          <a:stretch>
            <a:fillRect/>
          </a:stretch>
        </p:blipFill>
        <p:spPr>
          <a:xfrm>
            <a:off x="4410710" y="2425065"/>
            <a:ext cx="1780540" cy="1203325"/>
          </a:xfrm>
          <a:prstGeom prst="rect">
            <a:avLst/>
          </a:prstGeom>
        </p:spPr>
      </p:pic>
      <p:pic>
        <p:nvPicPr>
          <p:cNvPr id="16" name="图片 15"/>
          <p:cNvPicPr>
            <a:picLocks noChangeAspect="1"/>
          </p:cNvPicPr>
          <p:nvPr/>
        </p:nvPicPr>
        <p:blipFill>
          <a:blip r:embed="rId7"/>
          <a:stretch>
            <a:fillRect/>
          </a:stretch>
        </p:blipFill>
        <p:spPr>
          <a:xfrm>
            <a:off x="4431665" y="3770630"/>
            <a:ext cx="1736725" cy="1207770"/>
          </a:xfrm>
          <a:prstGeom prst="rect">
            <a:avLst/>
          </a:prstGeom>
        </p:spPr>
      </p:pic>
      <p:sp>
        <p:nvSpPr>
          <p:cNvPr id="17" name="iṡľïḑè"/>
          <p:cNvSpPr txBox="1"/>
          <p:nvPr>
            <p:custDataLst>
              <p:tags r:id="rId8"/>
            </p:custDataLst>
          </p:nvPr>
        </p:nvSpPr>
        <p:spPr bwMode="auto">
          <a:xfrm>
            <a:off x="2506406" y="3213735"/>
            <a:ext cx="1981456" cy="323850"/>
          </a:xfrm>
          <a:prstGeom prst="rect">
            <a:avLst/>
          </a:prstGeom>
          <a:noFill/>
        </p:spPr>
        <p:txBody>
          <a:bodyPr wrap="square" tIns="0" anchor="t">
            <a:noAutofit/>
          </a:bodyPr>
          <a:lstStyle>
            <a:defPPr>
              <a:defRPr lang="zh-CN"/>
            </a:defPPr>
            <a:lvl1pPr>
              <a:defRPr sz="1600" b="1">
                <a:latin typeface="Arial" charset="0"/>
                <a:ea typeface="微软雅黑" pitchFamily="34" charset="-122"/>
                <a:cs typeface="+mn-ea"/>
              </a:defRPr>
            </a:lvl1pPr>
            <a:lvl2pPr marL="742950" indent="-285750">
              <a:defRPr sz="3200" b="1">
                <a:solidFill>
                  <a:srgbClr val="4D4D4D"/>
                </a:solidFill>
                <a:latin typeface="Arial" charset="0"/>
                <a:ea typeface="黑体" charset="-122"/>
              </a:defRPr>
            </a:lvl2pPr>
            <a:lvl3pPr marL="1143000" indent="-228600">
              <a:defRPr sz="3200" b="1">
                <a:solidFill>
                  <a:srgbClr val="4D4D4D"/>
                </a:solidFill>
                <a:latin typeface="Arial" charset="0"/>
                <a:ea typeface="黑体" charset="-122"/>
              </a:defRPr>
            </a:lvl3pPr>
            <a:lvl4pPr marL="1600200" indent="-228600">
              <a:defRPr sz="3200" b="1">
                <a:solidFill>
                  <a:srgbClr val="4D4D4D"/>
                </a:solidFill>
                <a:latin typeface="Arial" charset="0"/>
                <a:ea typeface="黑体" charset="-122"/>
              </a:defRPr>
            </a:lvl4pPr>
            <a:lvl5pPr marL="2057400" indent="-228600">
              <a:defRPr sz="3200" b="1">
                <a:solidFill>
                  <a:srgbClr val="4D4D4D"/>
                </a:solidFill>
                <a:latin typeface="Arial" charset="0"/>
                <a:ea typeface="黑体" charset="-122"/>
              </a:defRPr>
            </a:lvl5pPr>
            <a:lvl6pPr marL="2514600" indent="-228600" eaLnBrk="0" fontAlgn="base" hangingPunct="0">
              <a:spcBef>
                <a:spcPct val="0"/>
              </a:spcBef>
              <a:spcAft>
                <a:spcPct val="0"/>
              </a:spcAft>
              <a:defRPr sz="3200" b="1">
                <a:solidFill>
                  <a:srgbClr val="4D4D4D"/>
                </a:solidFill>
                <a:latin typeface="Arial" charset="0"/>
                <a:ea typeface="黑体" charset="-122"/>
              </a:defRPr>
            </a:lvl6pPr>
            <a:lvl7pPr marL="2971800" indent="-228600" eaLnBrk="0" fontAlgn="base" hangingPunct="0">
              <a:spcBef>
                <a:spcPct val="0"/>
              </a:spcBef>
              <a:spcAft>
                <a:spcPct val="0"/>
              </a:spcAft>
              <a:defRPr sz="3200" b="1">
                <a:solidFill>
                  <a:srgbClr val="4D4D4D"/>
                </a:solidFill>
                <a:latin typeface="Arial" charset="0"/>
                <a:ea typeface="黑体" charset="-122"/>
              </a:defRPr>
            </a:lvl7pPr>
            <a:lvl8pPr marL="3429000" indent="-228600" eaLnBrk="0" fontAlgn="base" hangingPunct="0">
              <a:spcBef>
                <a:spcPct val="0"/>
              </a:spcBef>
              <a:spcAft>
                <a:spcPct val="0"/>
              </a:spcAft>
              <a:defRPr sz="3200" b="1">
                <a:solidFill>
                  <a:srgbClr val="4D4D4D"/>
                </a:solidFill>
                <a:latin typeface="Arial" charset="0"/>
                <a:ea typeface="黑体" charset="-122"/>
              </a:defRPr>
            </a:lvl8pPr>
            <a:lvl9pPr marL="3886200" indent="-228600" eaLnBrk="0" fontAlgn="base" hangingPunct="0">
              <a:spcBef>
                <a:spcPct val="0"/>
              </a:spcBef>
              <a:spcAft>
                <a:spcPct val="0"/>
              </a:spcAft>
              <a:defRPr sz="3200" b="1">
                <a:solidFill>
                  <a:srgbClr val="4D4D4D"/>
                </a:solidFill>
                <a:latin typeface="Arial" charset="0"/>
                <a:ea typeface="黑体" charset="-122"/>
              </a:defRPr>
            </a:lvl9pPr>
          </a:lstStyle>
          <a:p>
            <a:pPr indent="0">
              <a:lnSpc>
                <a:spcPct val="150000"/>
              </a:lnSpc>
              <a:buFont typeface="Wingdings" charset="2"/>
              <a:buNone/>
            </a:pPr>
            <a:r>
              <a:rPr lang="en-US" altLang="zh-CN" sz="1200" b="0" dirty="0">
                <a:latin typeface="Times New Roman" pitchFamily="18" charset="0"/>
                <a:ea typeface="+mn-ea"/>
                <a:cs typeface="Times New Roman" pitchFamily="18" charset="0"/>
                <a:sym typeface="+mn-lt"/>
              </a:rPr>
              <a:t>EDM hole drilling machine</a:t>
            </a:r>
            <a:endParaRPr lang="zh-CN" altLang="en-US" sz="1200" b="0" dirty="0">
              <a:latin typeface="Times New Roman" pitchFamily="18" charset="0"/>
              <a:ea typeface="+mn-ea"/>
              <a:cs typeface="Times New Roman" pitchFamily="18" charset="0"/>
              <a:sym typeface="+mn-lt"/>
            </a:endParaRPr>
          </a:p>
        </p:txBody>
      </p:sp>
      <p:pic>
        <p:nvPicPr>
          <p:cNvPr id="23" name="图片 22" descr="IMG_0189"/>
          <p:cNvPicPr>
            <a:picLocks noChangeAspect="1"/>
          </p:cNvPicPr>
          <p:nvPr/>
        </p:nvPicPr>
        <p:blipFill>
          <a:blip r:embed="rId9" cstate="print"/>
          <a:stretch>
            <a:fillRect/>
          </a:stretch>
        </p:blipFill>
        <p:spPr>
          <a:xfrm>
            <a:off x="4410710" y="1092835"/>
            <a:ext cx="1784985" cy="1189990"/>
          </a:xfrm>
          <a:prstGeom prst="rect">
            <a:avLst/>
          </a:prstGeom>
        </p:spPr>
      </p:pic>
      <p:sp>
        <p:nvSpPr>
          <p:cNvPr id="231" name=" 231"/>
          <p:cNvSpPr/>
          <p:nvPr/>
        </p:nvSpPr>
        <p:spPr>
          <a:xfrm>
            <a:off x="718661" y="1682909"/>
            <a:ext cx="1455896" cy="542449"/>
          </a:xfrm>
          <a:custGeom>
            <a:avLst/>
            <a:gdLst>
              <a:gd name="connsiteX0" fmla="*/ 0 w 648072"/>
              <a:gd name="connsiteY0" fmla="*/ 0 h 571214"/>
              <a:gd name="connsiteX1" fmla="*/ 648072 w 648072"/>
              <a:gd name="connsiteY1" fmla="*/ 0 h 571214"/>
              <a:gd name="connsiteX2" fmla="*/ 648072 w 648072"/>
              <a:gd name="connsiteY2" fmla="*/ 432048 h 571214"/>
              <a:gd name="connsiteX3" fmla="*/ 404753 w 648072"/>
              <a:gd name="connsiteY3" fmla="*/ 432048 h 571214"/>
              <a:gd name="connsiteX4" fmla="*/ 324037 w 648072"/>
              <a:gd name="connsiteY4" fmla="*/ 571214 h 571214"/>
              <a:gd name="connsiteX5" fmla="*/ 243321 w 648072"/>
              <a:gd name="connsiteY5" fmla="*/ 432048 h 571214"/>
              <a:gd name="connsiteX6" fmla="*/ 0 w 648072"/>
              <a:gd name="connsiteY6" fmla="*/ 432048 h 57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072" h="571214">
                <a:moveTo>
                  <a:pt x="0" y="0"/>
                </a:moveTo>
                <a:lnTo>
                  <a:pt x="648072" y="0"/>
                </a:lnTo>
                <a:lnTo>
                  <a:pt x="648072" y="432048"/>
                </a:lnTo>
                <a:lnTo>
                  <a:pt x="404753" y="432048"/>
                </a:lnTo>
                <a:lnTo>
                  <a:pt x="324037" y="571214"/>
                </a:lnTo>
                <a:lnTo>
                  <a:pt x="243321" y="432048"/>
                </a:lnTo>
                <a:lnTo>
                  <a:pt x="0" y="432048"/>
                </a:lnTo>
                <a:close/>
              </a:path>
            </a:pathLst>
          </a:cu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1800" dirty="0">
                <a:solidFill>
                  <a:srgbClr val="FFFFFF"/>
                </a:solidFill>
                <a:latin typeface="Times New Roman" pitchFamily="18" charset="0"/>
                <a:cs typeface="Times New Roman" pitchFamily="18" charset="0"/>
              </a:rPr>
              <a:t>Valve</a:t>
            </a:r>
            <a:endParaRPr lang="zh-CN" altLang="en-US" sz="1800" dirty="0">
              <a:solidFill>
                <a:srgbClr val="FFFFFF"/>
              </a:solidFill>
              <a:latin typeface="Times New Roman" pitchFamily="18" charset="0"/>
              <a:cs typeface="Times New Roman" pitchFamily="18" charset="0"/>
            </a:endParaRPr>
          </a:p>
        </p:txBody>
      </p:sp>
      <p:pic>
        <p:nvPicPr>
          <p:cNvPr id="3" name="图片 2"/>
          <p:cNvPicPr>
            <a:picLocks noChangeAspect="1"/>
          </p:cNvPicPr>
          <p:nvPr/>
        </p:nvPicPr>
        <p:blipFill>
          <a:blip r:embed="rId10"/>
          <a:stretch>
            <a:fillRect/>
          </a:stretch>
        </p:blipFill>
        <p:spPr>
          <a:xfrm>
            <a:off x="2762014" y="3983294"/>
            <a:ext cx="1349693" cy="492443"/>
          </a:xfrm>
          <a:prstGeom prst="rect">
            <a:avLst/>
          </a:prstGeom>
        </p:spPr>
      </p:pic>
      <p:sp>
        <p:nvSpPr>
          <p:cNvPr id="4" name="iṡľïḑè"/>
          <p:cNvSpPr txBox="1"/>
          <p:nvPr>
            <p:custDataLst>
              <p:tags r:id="rId11"/>
            </p:custDataLst>
          </p:nvPr>
        </p:nvSpPr>
        <p:spPr bwMode="auto">
          <a:xfrm>
            <a:off x="2289535" y="4522470"/>
            <a:ext cx="2290085" cy="398976"/>
          </a:xfrm>
          <a:prstGeom prst="rect">
            <a:avLst/>
          </a:prstGeom>
          <a:noFill/>
        </p:spPr>
        <p:txBody>
          <a:bodyPr wrap="square" tIns="0" anchor="t">
            <a:noAutofit/>
          </a:bodyPr>
          <a:lstStyle>
            <a:defPPr>
              <a:defRPr lang="zh-CN"/>
            </a:defPPr>
            <a:lvl1pPr>
              <a:defRPr sz="1600" b="1">
                <a:latin typeface="Arial" charset="0"/>
                <a:ea typeface="微软雅黑" pitchFamily="34" charset="-122"/>
                <a:cs typeface="+mn-ea"/>
              </a:defRPr>
            </a:lvl1pPr>
            <a:lvl2pPr marL="742950" indent="-285750">
              <a:defRPr sz="3200" b="1">
                <a:solidFill>
                  <a:srgbClr val="4D4D4D"/>
                </a:solidFill>
                <a:latin typeface="Arial" charset="0"/>
                <a:ea typeface="黑体" charset="-122"/>
              </a:defRPr>
            </a:lvl2pPr>
            <a:lvl3pPr marL="1143000" indent="-228600">
              <a:defRPr sz="3200" b="1">
                <a:solidFill>
                  <a:srgbClr val="4D4D4D"/>
                </a:solidFill>
                <a:latin typeface="Arial" charset="0"/>
                <a:ea typeface="黑体" charset="-122"/>
              </a:defRPr>
            </a:lvl3pPr>
            <a:lvl4pPr marL="1600200" indent="-228600">
              <a:defRPr sz="3200" b="1">
                <a:solidFill>
                  <a:srgbClr val="4D4D4D"/>
                </a:solidFill>
                <a:latin typeface="Arial" charset="0"/>
                <a:ea typeface="黑体" charset="-122"/>
              </a:defRPr>
            </a:lvl4pPr>
            <a:lvl5pPr marL="2057400" indent="-228600">
              <a:defRPr sz="3200" b="1">
                <a:solidFill>
                  <a:srgbClr val="4D4D4D"/>
                </a:solidFill>
                <a:latin typeface="Arial" charset="0"/>
                <a:ea typeface="黑体" charset="-122"/>
              </a:defRPr>
            </a:lvl5pPr>
            <a:lvl6pPr marL="2514600" indent="-228600" eaLnBrk="0" fontAlgn="base" hangingPunct="0">
              <a:spcBef>
                <a:spcPct val="0"/>
              </a:spcBef>
              <a:spcAft>
                <a:spcPct val="0"/>
              </a:spcAft>
              <a:defRPr sz="3200" b="1">
                <a:solidFill>
                  <a:srgbClr val="4D4D4D"/>
                </a:solidFill>
                <a:latin typeface="Arial" charset="0"/>
                <a:ea typeface="黑体" charset="-122"/>
              </a:defRPr>
            </a:lvl6pPr>
            <a:lvl7pPr marL="2971800" indent="-228600" eaLnBrk="0" fontAlgn="base" hangingPunct="0">
              <a:spcBef>
                <a:spcPct val="0"/>
              </a:spcBef>
              <a:spcAft>
                <a:spcPct val="0"/>
              </a:spcAft>
              <a:defRPr sz="3200" b="1">
                <a:solidFill>
                  <a:srgbClr val="4D4D4D"/>
                </a:solidFill>
                <a:latin typeface="Arial" charset="0"/>
                <a:ea typeface="黑体" charset="-122"/>
              </a:defRPr>
            </a:lvl7pPr>
            <a:lvl8pPr marL="3429000" indent="-228600" eaLnBrk="0" fontAlgn="base" hangingPunct="0">
              <a:spcBef>
                <a:spcPct val="0"/>
              </a:spcBef>
              <a:spcAft>
                <a:spcPct val="0"/>
              </a:spcAft>
              <a:defRPr sz="3200" b="1">
                <a:solidFill>
                  <a:srgbClr val="4D4D4D"/>
                </a:solidFill>
                <a:latin typeface="Arial" charset="0"/>
                <a:ea typeface="黑体" charset="-122"/>
              </a:defRPr>
            </a:lvl8pPr>
            <a:lvl9pPr marL="3886200" indent="-228600" eaLnBrk="0" fontAlgn="base" hangingPunct="0">
              <a:spcBef>
                <a:spcPct val="0"/>
              </a:spcBef>
              <a:spcAft>
                <a:spcPct val="0"/>
              </a:spcAft>
              <a:defRPr sz="3200" b="1">
                <a:solidFill>
                  <a:srgbClr val="4D4D4D"/>
                </a:solidFill>
                <a:latin typeface="Arial" charset="0"/>
                <a:ea typeface="黑体" charset="-122"/>
              </a:defRPr>
            </a:lvl9pPr>
          </a:lstStyle>
          <a:p>
            <a:pPr indent="0">
              <a:buFont typeface="Wingdings" charset="2"/>
              <a:buNone/>
            </a:pPr>
            <a:r>
              <a:rPr lang="en-US" altLang="zh-CN" sz="1200" b="0" dirty="0">
                <a:latin typeface="Times New Roman" pitchFamily="18" charset="0"/>
                <a:ea typeface="+mn-ea"/>
                <a:cs typeface="Times New Roman" pitchFamily="18" charset="0"/>
                <a:sym typeface="+mn-lt"/>
              </a:rPr>
              <a:t>Eight-position hydraulic abrasive machine</a:t>
            </a:r>
            <a:endParaRPr lang="zh-CN" altLang="en-US" sz="1200" b="0" dirty="0">
              <a:latin typeface="Times New Roman" pitchFamily="18" charset="0"/>
              <a:ea typeface="+mn-ea"/>
              <a:cs typeface="Times New Roman" pitchFamily="18" charset="0"/>
              <a:sym typeface="+mn-lt"/>
            </a:endParaRPr>
          </a:p>
        </p:txBody>
      </p:sp>
      <p:sp>
        <p:nvSpPr>
          <p:cNvPr id="5" name="Rectangle 1"/>
          <p:cNvSpPr/>
          <p:nvPr/>
        </p:nvSpPr>
        <p:spPr>
          <a:xfrm>
            <a:off x="367189" y="72857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8" name="Rectangle 3"/>
          <p:cNvSpPr txBox="1">
            <a14:cpLocks xmlns:a14="http://schemas.microsoft.com/office/drawing/2010/main" noChangeArrowheads="1"/>
          </p:cNvSpPr>
          <p:nvPr/>
        </p:nvSpPr>
        <p:spPr bwMode="auto">
          <a:xfrm>
            <a:off x="375518" y="237295"/>
            <a:ext cx="8408950" cy="492443"/>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200" dirty="0">
                <a:solidFill>
                  <a:schemeClr val="tx1"/>
                </a:solidFill>
                <a:effectLst/>
                <a:latin typeface="Times New Roman" pitchFamily="18" charset="0"/>
                <a:cs typeface="Times New Roman" pitchFamily="18" charset="0"/>
              </a:rPr>
              <a:t>Production Equipment</a:t>
            </a:r>
            <a:endParaRPr lang="en-US" altLang="ko-KR" sz="3200" dirty="0">
              <a:solidFill>
                <a:schemeClr val="tx1"/>
              </a:solidFill>
              <a:effectLst/>
              <a:latin typeface="Times New Roman" pitchFamily="18" charset="0"/>
              <a:cs typeface="Times New Roman" pitchFamily="18" charset="0"/>
            </a:endParaRPr>
          </a:p>
        </p:txBody>
      </p:sp>
      <p:pic>
        <p:nvPicPr>
          <p:cNvPr id="61" name="图片 60" descr="格林鲍尔"/>
          <p:cNvPicPr>
            <a:picLocks noChangeAspect="1"/>
          </p:cNvPicPr>
          <p:nvPr/>
        </p:nvPicPr>
        <p:blipFill>
          <a:blip r:embed="rId12"/>
          <a:stretch>
            <a:fillRect/>
          </a:stretch>
        </p:blipFill>
        <p:spPr>
          <a:xfrm>
            <a:off x="6825615" y="191135"/>
            <a:ext cx="1966595" cy="405765"/>
          </a:xfrm>
          <a:prstGeom prst="rect">
            <a:avLst/>
          </a:prstGeom>
        </p:spPr>
      </p:pic>
      <p:cxnSp>
        <p:nvCxnSpPr>
          <p:cNvPr id="9" name="直接连接符 8"/>
          <p:cNvCxnSpPr/>
          <p:nvPr>
            <p:custDataLst>
              <p:tags r:id="rId13"/>
            </p:custDataLst>
          </p:nvPr>
        </p:nvCxnSpPr>
        <p:spPr>
          <a:xfrm>
            <a:off x="6560185" y="1188720"/>
            <a:ext cx="15875" cy="3592195"/>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2050" name="Picture 2" descr="E:\2018年工作\文档\图片素材\设备\48217051364058161.jpg"/>
          <p:cNvPicPr>
            <a:picLocks noChangeAspect="1" noChangeArrowheads="1"/>
          </p:cNvPicPr>
          <p:nvPr/>
        </p:nvPicPr>
        <p:blipFill>
          <a:blip r:embed="rId14" cstate="print"/>
          <a:srcRect/>
          <a:stretch>
            <a:fillRect/>
          </a:stretch>
        </p:blipFill>
        <p:spPr bwMode="auto">
          <a:xfrm>
            <a:off x="6739890" y="1188720"/>
            <a:ext cx="2289175" cy="1615440"/>
          </a:xfrm>
          <a:prstGeom prst="rect">
            <a:avLst/>
          </a:prstGeom>
          <a:ln>
            <a:noFill/>
          </a:ln>
          <a:effectLst>
            <a:softEdge rad="112500"/>
          </a:effectLst>
        </p:spPr>
      </p:pic>
      <p:pic>
        <p:nvPicPr>
          <p:cNvPr id="2051" name="Picture 3" descr="E:\2018年工作\文档\图片素材\安纳宝1.jpg">
            <a:hlinkClick r:id="rId15" action="ppaction://hlinkfile"/>
          </p:cNvPr>
          <p:cNvPicPr>
            <a:picLocks noChangeAspect="1" noChangeArrowheads="1"/>
          </p:cNvPicPr>
          <p:nvPr/>
        </p:nvPicPr>
        <p:blipFill>
          <a:blip r:embed="rId16" cstate="print"/>
          <a:srcRect/>
          <a:stretch>
            <a:fillRect/>
          </a:stretch>
        </p:blipFill>
        <p:spPr bwMode="auto">
          <a:xfrm>
            <a:off x="6734810" y="2894330"/>
            <a:ext cx="2312035" cy="1891665"/>
          </a:xfrm>
          <a:prstGeom prst="rect">
            <a:avLst/>
          </a:prstGeom>
          <a:ln>
            <a:noFill/>
          </a:ln>
          <a:effectLst>
            <a:softEdge rad="112500"/>
          </a:effectLst>
        </p:spPr>
      </p:pic>
    </p:spTree>
    <p:custDataLst>
      <p:tags r:id="rId1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ṡľïḑè"/>
          <p:cNvSpPr txBox="1"/>
          <p:nvPr>
            <p:custDataLst>
              <p:tags r:id="rId1"/>
            </p:custDataLst>
          </p:nvPr>
        </p:nvSpPr>
        <p:spPr bwMode="auto">
          <a:xfrm>
            <a:off x="2338070" y="3073714"/>
            <a:ext cx="2233930" cy="402590"/>
          </a:xfrm>
          <a:prstGeom prst="rect">
            <a:avLst/>
          </a:prstGeom>
          <a:noFill/>
        </p:spPr>
        <p:txBody>
          <a:bodyPr wrap="square" tIns="0" anchor="t">
            <a:noAutofit/>
          </a:bodyPr>
          <a:lstStyle>
            <a:defPPr>
              <a:defRPr lang="zh-CN"/>
            </a:defPPr>
            <a:lvl1pPr>
              <a:defRPr sz="1600" b="1">
                <a:latin typeface="Arial" charset="0"/>
                <a:ea typeface="微软雅黑" pitchFamily="34" charset="-122"/>
                <a:cs typeface="+mn-ea"/>
              </a:defRPr>
            </a:lvl1pPr>
            <a:lvl2pPr marL="742950" indent="-285750">
              <a:defRPr sz="3200" b="1">
                <a:solidFill>
                  <a:srgbClr val="4D4D4D"/>
                </a:solidFill>
                <a:latin typeface="Arial" charset="0"/>
                <a:ea typeface="黑体" charset="-122"/>
              </a:defRPr>
            </a:lvl2pPr>
            <a:lvl3pPr marL="1143000" indent="-228600">
              <a:defRPr sz="3200" b="1">
                <a:solidFill>
                  <a:srgbClr val="4D4D4D"/>
                </a:solidFill>
                <a:latin typeface="Arial" charset="0"/>
                <a:ea typeface="黑体" charset="-122"/>
              </a:defRPr>
            </a:lvl3pPr>
            <a:lvl4pPr marL="1600200" indent="-228600">
              <a:defRPr sz="3200" b="1">
                <a:solidFill>
                  <a:srgbClr val="4D4D4D"/>
                </a:solidFill>
                <a:latin typeface="Arial" charset="0"/>
                <a:ea typeface="黑体" charset="-122"/>
              </a:defRPr>
            </a:lvl4pPr>
            <a:lvl5pPr marL="2057400" indent="-228600">
              <a:defRPr sz="3200" b="1">
                <a:solidFill>
                  <a:srgbClr val="4D4D4D"/>
                </a:solidFill>
                <a:latin typeface="Arial" charset="0"/>
                <a:ea typeface="黑体" charset="-122"/>
              </a:defRPr>
            </a:lvl5pPr>
            <a:lvl6pPr marL="2514600" indent="-228600" eaLnBrk="0" fontAlgn="base" hangingPunct="0">
              <a:spcBef>
                <a:spcPct val="0"/>
              </a:spcBef>
              <a:spcAft>
                <a:spcPct val="0"/>
              </a:spcAft>
              <a:defRPr sz="3200" b="1">
                <a:solidFill>
                  <a:srgbClr val="4D4D4D"/>
                </a:solidFill>
                <a:latin typeface="Arial" charset="0"/>
                <a:ea typeface="黑体" charset="-122"/>
              </a:defRPr>
            </a:lvl6pPr>
            <a:lvl7pPr marL="2971800" indent="-228600" eaLnBrk="0" fontAlgn="base" hangingPunct="0">
              <a:spcBef>
                <a:spcPct val="0"/>
              </a:spcBef>
              <a:spcAft>
                <a:spcPct val="0"/>
              </a:spcAft>
              <a:defRPr sz="3200" b="1">
                <a:solidFill>
                  <a:srgbClr val="4D4D4D"/>
                </a:solidFill>
                <a:latin typeface="Arial" charset="0"/>
                <a:ea typeface="黑体" charset="-122"/>
              </a:defRPr>
            </a:lvl7pPr>
            <a:lvl8pPr marL="3429000" indent="-228600" eaLnBrk="0" fontAlgn="base" hangingPunct="0">
              <a:spcBef>
                <a:spcPct val="0"/>
              </a:spcBef>
              <a:spcAft>
                <a:spcPct val="0"/>
              </a:spcAft>
              <a:defRPr sz="3200" b="1">
                <a:solidFill>
                  <a:srgbClr val="4D4D4D"/>
                </a:solidFill>
                <a:latin typeface="Arial" charset="0"/>
                <a:ea typeface="黑体" charset="-122"/>
              </a:defRPr>
            </a:lvl8pPr>
            <a:lvl9pPr marL="3886200" indent="-228600" eaLnBrk="0" fontAlgn="base" hangingPunct="0">
              <a:spcBef>
                <a:spcPct val="0"/>
              </a:spcBef>
              <a:spcAft>
                <a:spcPct val="0"/>
              </a:spcAft>
              <a:defRPr sz="3200" b="1">
                <a:solidFill>
                  <a:srgbClr val="4D4D4D"/>
                </a:solidFill>
                <a:latin typeface="Arial" charset="0"/>
                <a:ea typeface="黑体" charset="-122"/>
              </a:defRPr>
            </a:lvl9pPr>
          </a:lstStyle>
          <a:p>
            <a:pPr indent="0">
              <a:lnSpc>
                <a:spcPct val="150000"/>
              </a:lnSpc>
              <a:buFont typeface="Wingdings" charset="2"/>
              <a:buNone/>
            </a:pPr>
            <a:r>
              <a:rPr lang="en-US" altLang="zh-CN" sz="1200" b="0" dirty="0">
                <a:latin typeface="Times New Roman" pitchFamily="18" charset="0"/>
                <a:ea typeface="+mn-ea"/>
                <a:cs typeface="Times New Roman" pitchFamily="18" charset="0"/>
                <a:sym typeface="+mn-lt"/>
              </a:rPr>
              <a:t>High precision grinding machine</a:t>
            </a:r>
            <a:endParaRPr lang="zh-CN" altLang="en-US" sz="1200" b="0" dirty="0">
              <a:latin typeface="Times New Roman" pitchFamily="18" charset="0"/>
              <a:ea typeface="+mn-ea"/>
              <a:cs typeface="Times New Roman" pitchFamily="18" charset="0"/>
              <a:sym typeface="+mn-lt"/>
            </a:endParaRPr>
          </a:p>
          <a:p>
            <a:pPr marL="342900" indent="-342900">
              <a:lnSpc>
                <a:spcPct val="150000"/>
              </a:lnSpc>
              <a:buFont typeface="+mj-lt"/>
              <a:buAutoNum type="arabicPeriod"/>
            </a:pPr>
            <a:endParaRPr lang="zh-CN" altLang="en-US" sz="1350" b="0" dirty="0">
              <a:latin typeface="+mn-lt"/>
              <a:ea typeface="+mn-ea"/>
              <a:cs typeface="+mn-cs"/>
              <a:sym typeface="+mn-lt"/>
            </a:endParaRPr>
          </a:p>
        </p:txBody>
      </p:sp>
      <p:cxnSp>
        <p:nvCxnSpPr>
          <p:cNvPr id="78" name="直接连接符 77"/>
          <p:cNvCxnSpPr/>
          <p:nvPr>
            <p:custDataLst>
              <p:tags r:id="rId2"/>
            </p:custDataLst>
          </p:nvPr>
        </p:nvCxnSpPr>
        <p:spPr>
          <a:xfrm>
            <a:off x="2295843" y="1353185"/>
            <a:ext cx="8255" cy="3456305"/>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8" name="iṡľïḑè"/>
          <p:cNvSpPr txBox="1"/>
          <p:nvPr>
            <p:custDataLst>
              <p:tags r:id="rId3"/>
            </p:custDataLst>
          </p:nvPr>
        </p:nvSpPr>
        <p:spPr bwMode="auto">
          <a:xfrm>
            <a:off x="2241233" y="4478020"/>
            <a:ext cx="2473861" cy="331470"/>
          </a:xfrm>
          <a:prstGeom prst="rect">
            <a:avLst/>
          </a:prstGeom>
          <a:noFill/>
        </p:spPr>
        <p:txBody>
          <a:bodyPr wrap="square" tIns="0" anchor="t">
            <a:noAutofit/>
          </a:bodyPr>
          <a:lstStyle>
            <a:defPPr>
              <a:defRPr lang="zh-CN"/>
            </a:defPPr>
            <a:lvl1pPr>
              <a:defRPr sz="1600" b="1">
                <a:latin typeface="Arial" charset="0"/>
                <a:ea typeface="微软雅黑" pitchFamily="34" charset="-122"/>
                <a:cs typeface="+mn-ea"/>
              </a:defRPr>
            </a:lvl1pPr>
            <a:lvl2pPr marL="742950" indent="-285750">
              <a:defRPr sz="3200" b="1">
                <a:solidFill>
                  <a:srgbClr val="4D4D4D"/>
                </a:solidFill>
                <a:latin typeface="Arial" charset="0"/>
                <a:ea typeface="黑体" charset="-122"/>
              </a:defRPr>
            </a:lvl2pPr>
            <a:lvl3pPr marL="1143000" indent="-228600">
              <a:defRPr sz="3200" b="1">
                <a:solidFill>
                  <a:srgbClr val="4D4D4D"/>
                </a:solidFill>
                <a:latin typeface="Arial" charset="0"/>
                <a:ea typeface="黑体" charset="-122"/>
              </a:defRPr>
            </a:lvl3pPr>
            <a:lvl4pPr marL="1600200" indent="-228600">
              <a:defRPr sz="3200" b="1">
                <a:solidFill>
                  <a:srgbClr val="4D4D4D"/>
                </a:solidFill>
                <a:latin typeface="Arial" charset="0"/>
                <a:ea typeface="黑体" charset="-122"/>
              </a:defRPr>
            </a:lvl4pPr>
            <a:lvl5pPr marL="2057400" indent="-228600">
              <a:defRPr sz="3200" b="1">
                <a:solidFill>
                  <a:srgbClr val="4D4D4D"/>
                </a:solidFill>
                <a:latin typeface="Arial" charset="0"/>
                <a:ea typeface="黑体" charset="-122"/>
              </a:defRPr>
            </a:lvl5pPr>
            <a:lvl6pPr marL="2514600" indent="-228600" eaLnBrk="0" fontAlgn="base" hangingPunct="0">
              <a:spcBef>
                <a:spcPct val="0"/>
              </a:spcBef>
              <a:spcAft>
                <a:spcPct val="0"/>
              </a:spcAft>
              <a:defRPr sz="3200" b="1">
                <a:solidFill>
                  <a:srgbClr val="4D4D4D"/>
                </a:solidFill>
                <a:latin typeface="Arial" charset="0"/>
                <a:ea typeface="黑体" charset="-122"/>
              </a:defRPr>
            </a:lvl6pPr>
            <a:lvl7pPr marL="2971800" indent="-228600" eaLnBrk="0" fontAlgn="base" hangingPunct="0">
              <a:spcBef>
                <a:spcPct val="0"/>
              </a:spcBef>
              <a:spcAft>
                <a:spcPct val="0"/>
              </a:spcAft>
              <a:defRPr sz="3200" b="1">
                <a:solidFill>
                  <a:srgbClr val="4D4D4D"/>
                </a:solidFill>
                <a:latin typeface="Arial" charset="0"/>
                <a:ea typeface="黑体" charset="-122"/>
              </a:defRPr>
            </a:lvl7pPr>
            <a:lvl8pPr marL="3429000" indent="-228600" eaLnBrk="0" fontAlgn="base" hangingPunct="0">
              <a:spcBef>
                <a:spcPct val="0"/>
              </a:spcBef>
              <a:spcAft>
                <a:spcPct val="0"/>
              </a:spcAft>
              <a:defRPr sz="3200" b="1">
                <a:solidFill>
                  <a:srgbClr val="4D4D4D"/>
                </a:solidFill>
                <a:latin typeface="Arial" charset="0"/>
                <a:ea typeface="黑体" charset="-122"/>
              </a:defRPr>
            </a:lvl8pPr>
            <a:lvl9pPr marL="3886200" indent="-228600" eaLnBrk="0" fontAlgn="base" hangingPunct="0">
              <a:spcBef>
                <a:spcPct val="0"/>
              </a:spcBef>
              <a:spcAft>
                <a:spcPct val="0"/>
              </a:spcAft>
              <a:defRPr sz="3200" b="1">
                <a:solidFill>
                  <a:srgbClr val="4D4D4D"/>
                </a:solidFill>
                <a:latin typeface="Arial" charset="0"/>
                <a:ea typeface="黑体" charset="-122"/>
              </a:defRPr>
            </a:lvl9pPr>
          </a:lstStyle>
          <a:p>
            <a:pPr indent="0">
              <a:lnSpc>
                <a:spcPct val="150000"/>
              </a:lnSpc>
              <a:buFont typeface="Wingdings" charset="2"/>
              <a:buNone/>
            </a:pPr>
            <a:r>
              <a:rPr lang="en-US" altLang="zh-CN" sz="1200" b="0" dirty="0">
                <a:latin typeface="Times New Roman" pitchFamily="18" charset="0"/>
                <a:ea typeface="+mn-ea"/>
                <a:cs typeface="Times New Roman" pitchFamily="18" charset="0"/>
                <a:sym typeface="+mn-lt"/>
              </a:rPr>
              <a:t>Ultra fine surface grinding machine</a:t>
            </a:r>
            <a:endParaRPr lang="zh-CN" altLang="en-US" sz="1200" b="0" dirty="0">
              <a:latin typeface="Times New Roman" pitchFamily="18" charset="0"/>
              <a:ea typeface="+mn-ea"/>
              <a:cs typeface="Times New Roman" pitchFamily="18" charset="0"/>
              <a:sym typeface="+mn-lt"/>
            </a:endParaRPr>
          </a:p>
          <a:p>
            <a:pPr marL="342900" indent="-342900">
              <a:lnSpc>
                <a:spcPct val="150000"/>
              </a:lnSpc>
              <a:buFont typeface="+mj-lt"/>
              <a:buAutoNum type="arabicPeriod"/>
            </a:pPr>
            <a:endParaRPr lang="zh-CN" altLang="en-US" sz="1350" b="0" dirty="0">
              <a:latin typeface="+mn-lt"/>
              <a:ea typeface="+mn-ea"/>
              <a:cs typeface="+mn-cs"/>
              <a:sym typeface="+mn-lt"/>
            </a:endParaRPr>
          </a:p>
        </p:txBody>
      </p:sp>
      <p:pic>
        <p:nvPicPr>
          <p:cNvPr id="66" name="图片 65"/>
          <p:cNvPicPr>
            <a:picLocks noChangeAspect="1"/>
          </p:cNvPicPr>
          <p:nvPr/>
        </p:nvPicPr>
        <p:blipFill>
          <a:blip r:embed="rId4"/>
          <a:stretch>
            <a:fillRect/>
          </a:stretch>
        </p:blipFill>
        <p:spPr>
          <a:xfrm>
            <a:off x="816769" y="2985611"/>
            <a:ext cx="1424464" cy="1033463"/>
          </a:xfrm>
          <a:prstGeom prst="rect">
            <a:avLst/>
          </a:prstGeom>
        </p:spPr>
      </p:pic>
      <p:pic>
        <p:nvPicPr>
          <p:cNvPr id="82" name="图片 81"/>
          <p:cNvPicPr>
            <a:picLocks noChangeAspect="1"/>
          </p:cNvPicPr>
          <p:nvPr/>
        </p:nvPicPr>
        <p:blipFill>
          <a:blip r:embed="rId5"/>
          <a:stretch>
            <a:fillRect/>
          </a:stretch>
        </p:blipFill>
        <p:spPr>
          <a:xfrm>
            <a:off x="2837021" y="1393984"/>
            <a:ext cx="1048226" cy="372428"/>
          </a:xfrm>
          <a:prstGeom prst="rect">
            <a:avLst/>
          </a:prstGeom>
        </p:spPr>
      </p:pic>
      <p:pic>
        <p:nvPicPr>
          <p:cNvPr id="67" name="图片 66"/>
          <p:cNvPicPr>
            <a:picLocks noChangeAspect="1"/>
          </p:cNvPicPr>
          <p:nvPr/>
        </p:nvPicPr>
        <p:blipFill>
          <a:blip r:embed="rId6"/>
          <a:srcRect t="1526" r="32619" b="13766"/>
          <a:stretch>
            <a:fillRect/>
          </a:stretch>
        </p:blipFill>
        <p:spPr>
          <a:xfrm>
            <a:off x="4851400" y="1074420"/>
            <a:ext cx="948690" cy="1243965"/>
          </a:xfrm>
          <a:prstGeom prst="rect">
            <a:avLst/>
          </a:prstGeom>
        </p:spPr>
      </p:pic>
      <p:sp>
        <p:nvSpPr>
          <p:cNvPr id="2" name="iṡľïḑè"/>
          <p:cNvSpPr txBox="1"/>
          <p:nvPr>
            <p:custDataLst>
              <p:tags r:id="rId7"/>
            </p:custDataLst>
          </p:nvPr>
        </p:nvSpPr>
        <p:spPr bwMode="auto">
          <a:xfrm>
            <a:off x="2438259" y="1766412"/>
            <a:ext cx="2416869" cy="314325"/>
          </a:xfrm>
          <a:prstGeom prst="rect">
            <a:avLst/>
          </a:prstGeom>
          <a:noFill/>
        </p:spPr>
        <p:txBody>
          <a:bodyPr wrap="square" tIns="0" anchor="t">
            <a:noAutofit/>
          </a:bodyPr>
          <a:lstStyle>
            <a:defPPr>
              <a:defRPr lang="zh-CN"/>
            </a:defPPr>
            <a:lvl1pPr>
              <a:defRPr sz="1600" b="1">
                <a:latin typeface="Arial" charset="0"/>
                <a:ea typeface="微软雅黑" pitchFamily="34" charset="-122"/>
                <a:cs typeface="+mn-ea"/>
              </a:defRPr>
            </a:lvl1pPr>
            <a:lvl2pPr marL="742950" indent="-285750">
              <a:defRPr sz="3200" b="1">
                <a:solidFill>
                  <a:srgbClr val="4D4D4D"/>
                </a:solidFill>
                <a:latin typeface="Arial" charset="0"/>
                <a:ea typeface="黑体" charset="-122"/>
              </a:defRPr>
            </a:lvl2pPr>
            <a:lvl3pPr marL="1143000" indent="-228600">
              <a:defRPr sz="3200" b="1">
                <a:solidFill>
                  <a:srgbClr val="4D4D4D"/>
                </a:solidFill>
                <a:latin typeface="Arial" charset="0"/>
                <a:ea typeface="黑体" charset="-122"/>
              </a:defRPr>
            </a:lvl3pPr>
            <a:lvl4pPr marL="1600200" indent="-228600">
              <a:defRPr sz="3200" b="1">
                <a:solidFill>
                  <a:srgbClr val="4D4D4D"/>
                </a:solidFill>
                <a:latin typeface="Arial" charset="0"/>
                <a:ea typeface="黑体" charset="-122"/>
              </a:defRPr>
            </a:lvl4pPr>
            <a:lvl5pPr marL="2057400" indent="-228600">
              <a:defRPr sz="3200" b="1">
                <a:solidFill>
                  <a:srgbClr val="4D4D4D"/>
                </a:solidFill>
                <a:latin typeface="Arial" charset="0"/>
                <a:ea typeface="黑体" charset="-122"/>
              </a:defRPr>
            </a:lvl5pPr>
            <a:lvl6pPr marL="2514600" indent="-228600" eaLnBrk="0" fontAlgn="base" hangingPunct="0">
              <a:spcBef>
                <a:spcPct val="0"/>
              </a:spcBef>
              <a:spcAft>
                <a:spcPct val="0"/>
              </a:spcAft>
              <a:defRPr sz="3200" b="1">
                <a:solidFill>
                  <a:srgbClr val="4D4D4D"/>
                </a:solidFill>
                <a:latin typeface="Arial" charset="0"/>
                <a:ea typeface="黑体" charset="-122"/>
              </a:defRPr>
            </a:lvl6pPr>
            <a:lvl7pPr marL="2971800" indent="-228600" eaLnBrk="0" fontAlgn="base" hangingPunct="0">
              <a:spcBef>
                <a:spcPct val="0"/>
              </a:spcBef>
              <a:spcAft>
                <a:spcPct val="0"/>
              </a:spcAft>
              <a:defRPr sz="3200" b="1">
                <a:solidFill>
                  <a:srgbClr val="4D4D4D"/>
                </a:solidFill>
                <a:latin typeface="Arial" charset="0"/>
                <a:ea typeface="黑体" charset="-122"/>
              </a:defRPr>
            </a:lvl7pPr>
            <a:lvl8pPr marL="3429000" indent="-228600" eaLnBrk="0" fontAlgn="base" hangingPunct="0">
              <a:spcBef>
                <a:spcPct val="0"/>
              </a:spcBef>
              <a:spcAft>
                <a:spcPct val="0"/>
              </a:spcAft>
              <a:defRPr sz="3200" b="1">
                <a:solidFill>
                  <a:srgbClr val="4D4D4D"/>
                </a:solidFill>
                <a:latin typeface="Arial" charset="0"/>
                <a:ea typeface="黑体" charset="-122"/>
              </a:defRPr>
            </a:lvl8pPr>
            <a:lvl9pPr marL="3886200" indent="-228600" eaLnBrk="0" fontAlgn="base" hangingPunct="0">
              <a:spcBef>
                <a:spcPct val="0"/>
              </a:spcBef>
              <a:spcAft>
                <a:spcPct val="0"/>
              </a:spcAft>
              <a:defRPr sz="3200" b="1">
                <a:solidFill>
                  <a:srgbClr val="4D4D4D"/>
                </a:solidFill>
                <a:latin typeface="Arial" charset="0"/>
                <a:ea typeface="黑体" charset="-122"/>
              </a:defRPr>
            </a:lvl9pPr>
          </a:lstStyle>
          <a:p>
            <a:pPr indent="0">
              <a:lnSpc>
                <a:spcPct val="150000"/>
              </a:lnSpc>
              <a:buFont typeface="Wingdings" charset="2"/>
              <a:buNone/>
            </a:pPr>
            <a:r>
              <a:rPr lang="en-US" altLang="zh-CN" sz="1200" b="0" dirty="0">
                <a:solidFill>
                  <a:schemeClr val="tx1"/>
                </a:solidFill>
                <a:latin typeface="Times New Roman" pitchFamily="18" charset="0"/>
                <a:ea typeface="+mn-ea"/>
                <a:cs typeface="Times New Roman" pitchFamily="18" charset="0"/>
                <a:sym typeface="+mn-lt"/>
              </a:rPr>
              <a:t>From semi-finished products</a:t>
            </a:r>
            <a:endParaRPr lang="zh-CN" altLang="en-US" sz="1200" b="0" dirty="0">
              <a:solidFill>
                <a:schemeClr val="tx1"/>
              </a:solidFill>
              <a:latin typeface="Times New Roman" pitchFamily="18" charset="0"/>
              <a:ea typeface="+mn-ea"/>
              <a:cs typeface="Times New Roman" pitchFamily="18" charset="0"/>
              <a:sym typeface="+mn-lt"/>
            </a:endParaRPr>
          </a:p>
          <a:p>
            <a:pPr marL="342900" indent="-342900">
              <a:lnSpc>
                <a:spcPct val="150000"/>
              </a:lnSpc>
              <a:buFont typeface="+mj-lt"/>
              <a:buAutoNum type="arabicPeriod"/>
            </a:pPr>
            <a:endParaRPr lang="zh-CN" altLang="en-US" sz="1350" b="0" dirty="0">
              <a:solidFill>
                <a:schemeClr val="tx1"/>
              </a:solidFill>
              <a:latin typeface="+mn-lt"/>
              <a:ea typeface="+mn-ea"/>
              <a:cs typeface="+mn-cs"/>
              <a:sym typeface="+mn-lt"/>
            </a:endParaRPr>
          </a:p>
        </p:txBody>
      </p:sp>
      <p:pic>
        <p:nvPicPr>
          <p:cNvPr id="3" name="图片 2"/>
          <p:cNvPicPr>
            <a:picLocks noChangeAspect="1"/>
          </p:cNvPicPr>
          <p:nvPr/>
        </p:nvPicPr>
        <p:blipFill>
          <a:blip r:embed="rId8"/>
          <a:stretch>
            <a:fillRect/>
          </a:stretch>
        </p:blipFill>
        <p:spPr>
          <a:xfrm>
            <a:off x="4534059" y="2455228"/>
            <a:ext cx="1890014" cy="1251793"/>
          </a:xfrm>
          <a:prstGeom prst="rect">
            <a:avLst/>
          </a:prstGeom>
        </p:spPr>
      </p:pic>
      <p:pic>
        <p:nvPicPr>
          <p:cNvPr id="5" name="图片 4"/>
          <p:cNvPicPr>
            <a:picLocks noChangeAspect="1"/>
          </p:cNvPicPr>
          <p:nvPr/>
        </p:nvPicPr>
        <p:blipFill>
          <a:blip r:embed="rId9"/>
          <a:stretch>
            <a:fillRect/>
          </a:stretch>
        </p:blipFill>
        <p:spPr>
          <a:xfrm>
            <a:off x="2732088" y="2671128"/>
            <a:ext cx="1620012" cy="333005"/>
          </a:xfrm>
          <a:prstGeom prst="rect">
            <a:avLst/>
          </a:prstGeom>
        </p:spPr>
      </p:pic>
      <p:pic>
        <p:nvPicPr>
          <p:cNvPr id="9" name="图片 8"/>
          <p:cNvPicPr>
            <a:picLocks noChangeAspect="1"/>
          </p:cNvPicPr>
          <p:nvPr/>
        </p:nvPicPr>
        <p:blipFill>
          <a:blip r:embed="rId10"/>
          <a:stretch>
            <a:fillRect/>
          </a:stretch>
        </p:blipFill>
        <p:spPr>
          <a:xfrm>
            <a:off x="4530090" y="3844290"/>
            <a:ext cx="1591310" cy="1249680"/>
          </a:xfrm>
          <a:prstGeom prst="rect">
            <a:avLst/>
          </a:prstGeom>
        </p:spPr>
      </p:pic>
      <p:pic>
        <p:nvPicPr>
          <p:cNvPr id="8" name="图片 7"/>
          <p:cNvPicPr>
            <a:picLocks noChangeAspect="1"/>
          </p:cNvPicPr>
          <p:nvPr/>
        </p:nvPicPr>
        <p:blipFill>
          <a:blip r:embed="rId11"/>
          <a:stretch>
            <a:fillRect/>
          </a:stretch>
        </p:blipFill>
        <p:spPr>
          <a:xfrm>
            <a:off x="2741930" y="4014311"/>
            <a:ext cx="1287780" cy="368618"/>
          </a:xfrm>
          <a:prstGeom prst="rect">
            <a:avLst/>
          </a:prstGeom>
        </p:spPr>
      </p:pic>
      <p:sp>
        <p:nvSpPr>
          <p:cNvPr id="231" name=" 231"/>
          <p:cNvSpPr/>
          <p:nvPr/>
        </p:nvSpPr>
        <p:spPr>
          <a:xfrm>
            <a:off x="758666" y="2022634"/>
            <a:ext cx="1455896" cy="542449"/>
          </a:xfrm>
          <a:custGeom>
            <a:avLst/>
            <a:gdLst>
              <a:gd name="connsiteX0" fmla="*/ 0 w 648072"/>
              <a:gd name="connsiteY0" fmla="*/ 0 h 571214"/>
              <a:gd name="connsiteX1" fmla="*/ 648072 w 648072"/>
              <a:gd name="connsiteY1" fmla="*/ 0 h 571214"/>
              <a:gd name="connsiteX2" fmla="*/ 648072 w 648072"/>
              <a:gd name="connsiteY2" fmla="*/ 432048 h 571214"/>
              <a:gd name="connsiteX3" fmla="*/ 404753 w 648072"/>
              <a:gd name="connsiteY3" fmla="*/ 432048 h 571214"/>
              <a:gd name="connsiteX4" fmla="*/ 324037 w 648072"/>
              <a:gd name="connsiteY4" fmla="*/ 571214 h 571214"/>
              <a:gd name="connsiteX5" fmla="*/ 243321 w 648072"/>
              <a:gd name="connsiteY5" fmla="*/ 432048 h 571214"/>
              <a:gd name="connsiteX6" fmla="*/ 0 w 648072"/>
              <a:gd name="connsiteY6" fmla="*/ 432048 h 57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072" h="571214">
                <a:moveTo>
                  <a:pt x="0" y="0"/>
                </a:moveTo>
                <a:lnTo>
                  <a:pt x="648072" y="0"/>
                </a:lnTo>
                <a:lnTo>
                  <a:pt x="648072" y="432048"/>
                </a:lnTo>
                <a:lnTo>
                  <a:pt x="404753" y="432048"/>
                </a:lnTo>
                <a:lnTo>
                  <a:pt x="324037" y="571214"/>
                </a:lnTo>
                <a:lnTo>
                  <a:pt x="243321" y="432048"/>
                </a:lnTo>
                <a:lnTo>
                  <a:pt x="0" y="432048"/>
                </a:lnTo>
                <a:close/>
              </a:path>
            </a:pathLst>
          </a:cu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1800" dirty="0">
                <a:solidFill>
                  <a:srgbClr val="FFFFFF"/>
                </a:solidFill>
                <a:latin typeface="Times New Roman" pitchFamily="18" charset="0"/>
                <a:cs typeface="Times New Roman" pitchFamily="18" charset="0"/>
              </a:rPr>
              <a:t>Nozzle</a:t>
            </a:r>
            <a:endParaRPr lang="zh-CN" altLang="en-US" sz="1800" dirty="0">
              <a:solidFill>
                <a:srgbClr val="FFFFFF"/>
              </a:solidFill>
              <a:latin typeface="Times New Roman" pitchFamily="18" charset="0"/>
              <a:cs typeface="Times New Roman" pitchFamily="18" charset="0"/>
            </a:endParaRPr>
          </a:p>
        </p:txBody>
      </p:sp>
      <p:sp>
        <p:nvSpPr>
          <p:cNvPr id="4" name="Rectangle 1"/>
          <p:cNvSpPr/>
          <p:nvPr/>
        </p:nvSpPr>
        <p:spPr>
          <a:xfrm>
            <a:off x="367189" y="72857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10" name="Rectangle 3"/>
          <p:cNvSpPr txBox="1">
            <a14:cpLocks xmlns:a14="http://schemas.microsoft.com/office/drawing/2010/main" noChangeArrowheads="1"/>
          </p:cNvSpPr>
          <p:nvPr/>
        </p:nvSpPr>
        <p:spPr bwMode="auto">
          <a:xfrm>
            <a:off x="375518" y="237295"/>
            <a:ext cx="8408950" cy="492443"/>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200" dirty="0">
                <a:solidFill>
                  <a:schemeClr val="tx1"/>
                </a:solidFill>
                <a:effectLst/>
                <a:latin typeface="Times New Roman" pitchFamily="18" charset="0"/>
                <a:cs typeface="Times New Roman" pitchFamily="18" charset="0"/>
              </a:rPr>
              <a:t>Production Equipment</a:t>
            </a:r>
            <a:endParaRPr lang="en-US" altLang="ko-KR" sz="3200" dirty="0">
              <a:solidFill>
                <a:schemeClr val="tx1"/>
              </a:solidFill>
              <a:effectLst/>
              <a:latin typeface="Times New Roman" pitchFamily="18" charset="0"/>
              <a:cs typeface="Times New Roman" pitchFamily="18" charset="0"/>
            </a:endParaRPr>
          </a:p>
        </p:txBody>
      </p:sp>
      <p:pic>
        <p:nvPicPr>
          <p:cNvPr id="61" name="图片 60" descr="格林鲍尔"/>
          <p:cNvPicPr>
            <a:picLocks noChangeAspect="1"/>
          </p:cNvPicPr>
          <p:nvPr/>
        </p:nvPicPr>
        <p:blipFill>
          <a:blip r:embed="rId12"/>
          <a:stretch>
            <a:fillRect/>
          </a:stretch>
        </p:blipFill>
        <p:spPr>
          <a:xfrm>
            <a:off x="6825615" y="191135"/>
            <a:ext cx="1966595" cy="405765"/>
          </a:xfrm>
          <a:prstGeom prst="rect">
            <a:avLst/>
          </a:prstGeom>
        </p:spPr>
      </p:pic>
      <p:cxnSp>
        <p:nvCxnSpPr>
          <p:cNvPr id="12" name="直接连接符 11"/>
          <p:cNvCxnSpPr/>
          <p:nvPr>
            <p:custDataLst>
              <p:tags r:id="rId13"/>
            </p:custDataLst>
          </p:nvPr>
        </p:nvCxnSpPr>
        <p:spPr>
          <a:xfrm>
            <a:off x="6683375" y="1353185"/>
            <a:ext cx="8255" cy="3456305"/>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14344" name="Picture 8" descr="E:\2018年工作\文档\图片素材\设备\油嘴巴米勒.jpg"/>
          <p:cNvPicPr>
            <a:picLocks noChangeAspect="1" noChangeArrowheads="1"/>
          </p:cNvPicPr>
          <p:nvPr/>
        </p:nvPicPr>
        <p:blipFill>
          <a:blip r:embed="rId14" cstate="print"/>
          <a:srcRect/>
          <a:stretch>
            <a:fillRect/>
          </a:stretch>
        </p:blipFill>
        <p:spPr bwMode="auto">
          <a:xfrm>
            <a:off x="6825615" y="1278255"/>
            <a:ext cx="2167255" cy="1870710"/>
          </a:xfrm>
          <a:prstGeom prst="rect">
            <a:avLst/>
          </a:prstGeom>
          <a:ln>
            <a:noFill/>
          </a:ln>
          <a:effectLst>
            <a:softEdge rad="112500"/>
          </a:effectLst>
        </p:spPr>
      </p:pic>
      <p:pic>
        <p:nvPicPr>
          <p:cNvPr id="14" name="Picture 6" descr="三锥面"/>
          <p:cNvPicPr>
            <a:picLocks noChangeAspect="1" noChangeArrowheads="1"/>
          </p:cNvPicPr>
          <p:nvPr/>
        </p:nvPicPr>
        <p:blipFill>
          <a:blip r:embed="rId15" cstate="print">
            <a:lum bright="18000"/>
          </a:blip>
          <a:srcRect l="14604" t="6122" r="7868"/>
          <a:stretch>
            <a:fillRect/>
          </a:stretch>
        </p:blipFill>
        <p:spPr bwMode="auto">
          <a:xfrm>
            <a:off x="6825615" y="3256280"/>
            <a:ext cx="2205990" cy="1648460"/>
          </a:xfrm>
          <a:prstGeom prst="rect">
            <a:avLst/>
          </a:prstGeom>
          <a:noFill/>
          <a:ln w="9525">
            <a:noFill/>
            <a:miter lim="800000"/>
            <a:headEnd/>
            <a:tailEnd/>
          </a:ln>
          <a:effectLst>
            <a:softEdge rad="127000"/>
          </a:effectLst>
        </p:spPr>
      </p:pic>
    </p:spTree>
    <p:custDataLst>
      <p:tags r:id="rId16"/>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接连接符 77"/>
          <p:cNvCxnSpPr/>
          <p:nvPr>
            <p:custDataLst>
              <p:tags r:id="rId1"/>
            </p:custDataLst>
          </p:nvPr>
        </p:nvCxnSpPr>
        <p:spPr>
          <a:xfrm>
            <a:off x="2449195" y="1297305"/>
            <a:ext cx="27940" cy="3714750"/>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8" name="iṡľïḑè"/>
          <p:cNvSpPr txBox="1"/>
          <p:nvPr>
            <p:custDataLst>
              <p:tags r:id="rId2"/>
            </p:custDataLst>
          </p:nvPr>
        </p:nvSpPr>
        <p:spPr bwMode="auto">
          <a:xfrm>
            <a:off x="2570771" y="2781558"/>
            <a:ext cx="2884278" cy="1291332"/>
          </a:xfrm>
          <a:prstGeom prst="rect">
            <a:avLst/>
          </a:prstGeom>
          <a:noFill/>
        </p:spPr>
        <p:txBody>
          <a:bodyPr wrap="square" tIns="0" anchor="t">
            <a:noAutofit/>
          </a:bodyPr>
          <a:lstStyle>
            <a:defPPr>
              <a:defRPr lang="zh-CN"/>
            </a:defPPr>
            <a:lvl1pPr>
              <a:defRPr sz="1600" b="1">
                <a:latin typeface="Arial" charset="0"/>
                <a:ea typeface="微软雅黑" pitchFamily="34" charset="-122"/>
                <a:cs typeface="+mn-ea"/>
              </a:defRPr>
            </a:lvl1pPr>
            <a:lvl2pPr marL="742950" indent="-285750">
              <a:defRPr sz="3200" b="1">
                <a:solidFill>
                  <a:srgbClr val="4D4D4D"/>
                </a:solidFill>
                <a:latin typeface="Arial" charset="0"/>
                <a:ea typeface="黑体" charset="-122"/>
              </a:defRPr>
            </a:lvl2pPr>
            <a:lvl3pPr marL="1143000" indent="-228600">
              <a:defRPr sz="3200" b="1">
                <a:solidFill>
                  <a:srgbClr val="4D4D4D"/>
                </a:solidFill>
                <a:latin typeface="Arial" charset="0"/>
                <a:ea typeface="黑体" charset="-122"/>
              </a:defRPr>
            </a:lvl3pPr>
            <a:lvl4pPr marL="1600200" indent="-228600">
              <a:defRPr sz="3200" b="1">
                <a:solidFill>
                  <a:srgbClr val="4D4D4D"/>
                </a:solidFill>
                <a:latin typeface="Arial" charset="0"/>
                <a:ea typeface="黑体" charset="-122"/>
              </a:defRPr>
            </a:lvl4pPr>
            <a:lvl5pPr marL="2057400" indent="-228600">
              <a:defRPr sz="3200" b="1">
                <a:solidFill>
                  <a:srgbClr val="4D4D4D"/>
                </a:solidFill>
                <a:latin typeface="Arial" charset="0"/>
                <a:ea typeface="黑体" charset="-122"/>
              </a:defRPr>
            </a:lvl5pPr>
            <a:lvl6pPr marL="2514600" indent="-228600" eaLnBrk="0" fontAlgn="base" hangingPunct="0">
              <a:spcBef>
                <a:spcPct val="0"/>
              </a:spcBef>
              <a:spcAft>
                <a:spcPct val="0"/>
              </a:spcAft>
              <a:defRPr sz="3200" b="1">
                <a:solidFill>
                  <a:srgbClr val="4D4D4D"/>
                </a:solidFill>
                <a:latin typeface="Arial" charset="0"/>
                <a:ea typeface="黑体" charset="-122"/>
              </a:defRPr>
            </a:lvl6pPr>
            <a:lvl7pPr marL="2971800" indent="-228600" eaLnBrk="0" fontAlgn="base" hangingPunct="0">
              <a:spcBef>
                <a:spcPct val="0"/>
              </a:spcBef>
              <a:spcAft>
                <a:spcPct val="0"/>
              </a:spcAft>
              <a:defRPr sz="3200" b="1">
                <a:solidFill>
                  <a:srgbClr val="4D4D4D"/>
                </a:solidFill>
                <a:latin typeface="Arial" charset="0"/>
                <a:ea typeface="黑体" charset="-122"/>
              </a:defRPr>
            </a:lvl7pPr>
            <a:lvl8pPr marL="3429000" indent="-228600" eaLnBrk="0" fontAlgn="base" hangingPunct="0">
              <a:spcBef>
                <a:spcPct val="0"/>
              </a:spcBef>
              <a:spcAft>
                <a:spcPct val="0"/>
              </a:spcAft>
              <a:defRPr sz="3200" b="1">
                <a:solidFill>
                  <a:srgbClr val="4D4D4D"/>
                </a:solidFill>
                <a:latin typeface="Arial" charset="0"/>
                <a:ea typeface="黑体" charset="-122"/>
              </a:defRPr>
            </a:lvl8pPr>
            <a:lvl9pPr marL="3886200" indent="-228600" eaLnBrk="0" fontAlgn="base" hangingPunct="0">
              <a:spcBef>
                <a:spcPct val="0"/>
              </a:spcBef>
              <a:spcAft>
                <a:spcPct val="0"/>
              </a:spcAft>
              <a:defRPr sz="3200" b="1">
                <a:solidFill>
                  <a:srgbClr val="4D4D4D"/>
                </a:solidFill>
                <a:latin typeface="Arial" charset="0"/>
                <a:ea typeface="黑体" charset="-122"/>
              </a:defRPr>
            </a:lvl9pPr>
          </a:lstStyle>
          <a:p>
            <a:pPr indent="0">
              <a:lnSpc>
                <a:spcPct val="150000"/>
              </a:lnSpc>
              <a:buFont typeface="+mj-lt"/>
              <a:buNone/>
            </a:pPr>
            <a:r>
              <a:rPr lang="en-US" altLang="zh-CN" sz="1350" b="0" dirty="0">
                <a:latin typeface="Times New Roman" pitchFamily="18" charset="0"/>
                <a:ea typeface="+mn-ea"/>
                <a:cs typeface="Times New Roman" pitchFamily="18" charset="0"/>
                <a:sym typeface="+mn-lt"/>
              </a:rPr>
              <a:t>Shims</a:t>
            </a:r>
            <a:endParaRPr lang="zh-CN" altLang="en-US" sz="1350" b="0" dirty="0">
              <a:latin typeface="Times New Roman" pitchFamily="18" charset="0"/>
              <a:ea typeface="+mn-ea"/>
              <a:cs typeface="Times New Roman" pitchFamily="18" charset="0"/>
              <a:sym typeface="+mn-lt"/>
            </a:endParaRPr>
          </a:p>
          <a:p>
            <a:pPr indent="0">
              <a:lnSpc>
                <a:spcPct val="150000"/>
              </a:lnSpc>
              <a:buFont typeface="+mj-lt"/>
              <a:buNone/>
            </a:pPr>
            <a:r>
              <a:rPr lang="en-US" altLang="zh-CN" sz="1350" b="0" dirty="0">
                <a:latin typeface="Times New Roman" pitchFamily="18" charset="0"/>
                <a:ea typeface="+mn-ea"/>
                <a:cs typeface="Times New Roman" pitchFamily="18" charset="0"/>
                <a:sym typeface="+mn-lt"/>
              </a:rPr>
              <a:t>1. The parallelism1u</a:t>
            </a:r>
            <a:r>
              <a:rPr lang="zh-CN" altLang="en-US" sz="1350" b="0" dirty="0">
                <a:latin typeface="Times New Roman" pitchFamily="18" charset="0"/>
                <a:ea typeface="+mn-ea"/>
                <a:cs typeface="Times New Roman" pitchFamily="18" charset="0"/>
                <a:sym typeface="+mn-lt"/>
              </a:rPr>
              <a:t>；</a:t>
            </a:r>
            <a:endParaRPr lang="zh-CN" altLang="en-US" sz="1350" b="0" dirty="0">
              <a:latin typeface="Times New Roman" pitchFamily="18" charset="0"/>
              <a:ea typeface="+mn-ea"/>
              <a:cs typeface="Times New Roman" pitchFamily="18" charset="0"/>
              <a:sym typeface="+mn-lt"/>
            </a:endParaRPr>
          </a:p>
          <a:p>
            <a:pPr indent="0">
              <a:lnSpc>
                <a:spcPct val="150000"/>
              </a:lnSpc>
              <a:buFont typeface="+mj-lt"/>
              <a:buNone/>
            </a:pPr>
            <a:r>
              <a:rPr lang="en-US" altLang="zh-CN" sz="1350" b="0" dirty="0">
                <a:latin typeface="Times New Roman" pitchFamily="18" charset="0"/>
                <a:ea typeface="+mn-ea"/>
                <a:cs typeface="Times New Roman" pitchFamily="18" charset="0"/>
                <a:sym typeface="+mn-lt"/>
              </a:rPr>
              <a:t>2. The classifying precision 0.002mm</a:t>
            </a:r>
            <a:r>
              <a:rPr lang="en-US" altLang="zh-CN" sz="1350" b="0" dirty="0">
                <a:latin typeface="+mn-lt"/>
                <a:ea typeface="+mn-ea"/>
                <a:cs typeface="+mn-cs"/>
                <a:sym typeface="+mn-lt"/>
              </a:rPr>
              <a:t>.</a:t>
            </a:r>
            <a:endParaRPr lang="zh-CN" altLang="en-US" sz="1350" b="0" dirty="0">
              <a:latin typeface="+mn-lt"/>
              <a:ea typeface="+mn-ea"/>
              <a:cs typeface="+mn-cs"/>
              <a:sym typeface="+mn-lt"/>
            </a:endParaRPr>
          </a:p>
        </p:txBody>
      </p:sp>
      <p:pic>
        <p:nvPicPr>
          <p:cNvPr id="10" name="图片 9" descr="627139870241794040"/>
          <p:cNvPicPr>
            <a:picLocks noChangeAspect="1"/>
          </p:cNvPicPr>
          <p:nvPr/>
        </p:nvPicPr>
        <p:blipFill>
          <a:blip r:embed="rId3" cstate="print"/>
          <a:srcRect l="14440" t="24111" r="17568" b="42920"/>
          <a:stretch>
            <a:fillRect/>
          </a:stretch>
        </p:blipFill>
        <p:spPr>
          <a:xfrm>
            <a:off x="464185" y="2151698"/>
            <a:ext cx="1620203" cy="1047274"/>
          </a:xfrm>
          <a:prstGeom prst="rect">
            <a:avLst/>
          </a:prstGeom>
        </p:spPr>
      </p:pic>
      <p:pic>
        <p:nvPicPr>
          <p:cNvPr id="11" name="图片 10" descr="IMG_0196"/>
          <p:cNvPicPr>
            <a:picLocks noChangeAspect="1"/>
          </p:cNvPicPr>
          <p:nvPr/>
        </p:nvPicPr>
        <p:blipFill>
          <a:blip r:embed="rId4" cstate="print"/>
          <a:stretch>
            <a:fillRect/>
          </a:stretch>
        </p:blipFill>
        <p:spPr>
          <a:xfrm>
            <a:off x="5563235" y="1080135"/>
            <a:ext cx="1890014" cy="1260089"/>
          </a:xfrm>
          <a:prstGeom prst="rect">
            <a:avLst/>
          </a:prstGeom>
        </p:spPr>
      </p:pic>
      <p:pic>
        <p:nvPicPr>
          <p:cNvPr id="12" name="图片 11" descr="808623566034995711"/>
          <p:cNvPicPr>
            <a:picLocks noChangeAspect="1"/>
          </p:cNvPicPr>
          <p:nvPr/>
        </p:nvPicPr>
        <p:blipFill>
          <a:blip r:embed="rId5" cstate="print"/>
          <a:srcRect l="21226" r="10606"/>
          <a:stretch>
            <a:fillRect/>
          </a:stretch>
        </p:blipFill>
        <p:spPr>
          <a:xfrm rot="5400000">
            <a:off x="588367" y="3339783"/>
            <a:ext cx="1424583" cy="1567339"/>
          </a:xfrm>
          <a:prstGeom prst="rect">
            <a:avLst/>
          </a:prstGeom>
        </p:spPr>
      </p:pic>
      <p:pic>
        <p:nvPicPr>
          <p:cNvPr id="13" name="图片 12" descr="image004"/>
          <p:cNvPicPr>
            <a:picLocks noChangeAspect="1"/>
          </p:cNvPicPr>
          <p:nvPr/>
        </p:nvPicPr>
        <p:blipFill>
          <a:blip r:embed="rId6"/>
          <a:stretch>
            <a:fillRect/>
          </a:stretch>
        </p:blipFill>
        <p:spPr>
          <a:xfrm>
            <a:off x="2675890" y="2151856"/>
            <a:ext cx="1775936" cy="241935"/>
          </a:xfrm>
          <a:prstGeom prst="rect">
            <a:avLst/>
          </a:prstGeom>
        </p:spPr>
      </p:pic>
      <p:pic>
        <p:nvPicPr>
          <p:cNvPr id="14" name="图片 13"/>
          <p:cNvPicPr>
            <a:picLocks noChangeAspect="1"/>
          </p:cNvPicPr>
          <p:nvPr/>
        </p:nvPicPr>
        <p:blipFill>
          <a:blip r:embed="rId7" cstate="print"/>
          <a:srcRect r="6390" b="22666"/>
          <a:stretch>
            <a:fillRect/>
          </a:stretch>
        </p:blipFill>
        <p:spPr>
          <a:xfrm>
            <a:off x="5562600" y="2429828"/>
            <a:ext cx="1890236" cy="1171575"/>
          </a:xfrm>
          <a:prstGeom prst="rect">
            <a:avLst/>
          </a:prstGeom>
        </p:spPr>
      </p:pic>
      <p:pic>
        <p:nvPicPr>
          <p:cNvPr id="15" name="图片 14"/>
          <p:cNvPicPr>
            <a:picLocks noChangeAspect="1"/>
          </p:cNvPicPr>
          <p:nvPr/>
        </p:nvPicPr>
        <p:blipFill>
          <a:blip r:embed="rId8" cstate="print">
            <a:lum bright="18000" contrast="12000"/>
          </a:blip>
          <a:srcRect l="23143" b="22417"/>
          <a:stretch>
            <a:fillRect/>
          </a:stretch>
        </p:blipFill>
        <p:spPr>
          <a:xfrm>
            <a:off x="5562600" y="3672205"/>
            <a:ext cx="1889760" cy="1430655"/>
          </a:xfrm>
          <a:prstGeom prst="rect">
            <a:avLst/>
          </a:prstGeom>
        </p:spPr>
      </p:pic>
      <p:sp>
        <p:nvSpPr>
          <p:cNvPr id="231" name=" 231"/>
          <p:cNvSpPr/>
          <p:nvPr/>
        </p:nvSpPr>
        <p:spPr>
          <a:xfrm>
            <a:off x="47026" y="1325128"/>
            <a:ext cx="2343296" cy="770102"/>
          </a:xfrm>
          <a:custGeom>
            <a:avLst/>
            <a:gdLst>
              <a:gd name="connsiteX0" fmla="*/ 0 w 648072"/>
              <a:gd name="connsiteY0" fmla="*/ 0 h 571214"/>
              <a:gd name="connsiteX1" fmla="*/ 648072 w 648072"/>
              <a:gd name="connsiteY1" fmla="*/ 0 h 571214"/>
              <a:gd name="connsiteX2" fmla="*/ 648072 w 648072"/>
              <a:gd name="connsiteY2" fmla="*/ 432048 h 571214"/>
              <a:gd name="connsiteX3" fmla="*/ 404753 w 648072"/>
              <a:gd name="connsiteY3" fmla="*/ 432048 h 571214"/>
              <a:gd name="connsiteX4" fmla="*/ 324037 w 648072"/>
              <a:gd name="connsiteY4" fmla="*/ 571214 h 571214"/>
              <a:gd name="connsiteX5" fmla="*/ 243321 w 648072"/>
              <a:gd name="connsiteY5" fmla="*/ 432048 h 571214"/>
              <a:gd name="connsiteX6" fmla="*/ 0 w 648072"/>
              <a:gd name="connsiteY6" fmla="*/ 432048 h 57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072" h="571214">
                <a:moveTo>
                  <a:pt x="0" y="0"/>
                </a:moveTo>
                <a:lnTo>
                  <a:pt x="648072" y="0"/>
                </a:lnTo>
                <a:lnTo>
                  <a:pt x="648072" y="432048"/>
                </a:lnTo>
                <a:lnTo>
                  <a:pt x="404753" y="432048"/>
                </a:lnTo>
                <a:lnTo>
                  <a:pt x="324037" y="571214"/>
                </a:lnTo>
                <a:lnTo>
                  <a:pt x="243321" y="432048"/>
                </a:lnTo>
                <a:lnTo>
                  <a:pt x="0" y="432048"/>
                </a:lnTo>
                <a:close/>
              </a:path>
            </a:pathLst>
          </a:cu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eaLnBrk="1" fontAlgn="auto" hangingPunct="1">
              <a:spcBef>
                <a:spcPts val="0"/>
              </a:spcBef>
              <a:spcAft>
                <a:spcPts val="0"/>
              </a:spcAft>
              <a:defRPr/>
            </a:pPr>
            <a:r>
              <a:rPr lang="en-US" altLang="zh-CN" sz="1600" dirty="0">
                <a:solidFill>
                  <a:srgbClr val="FFFFFF"/>
                </a:solidFill>
                <a:latin typeface="Times New Roman" pitchFamily="18" charset="0"/>
                <a:cs typeface="Times New Roman" pitchFamily="18" charset="0"/>
              </a:rPr>
              <a:t>Armature group assembly</a:t>
            </a:r>
            <a:endParaRPr lang="en-US" altLang="zh-CN" sz="1600" dirty="0">
              <a:solidFill>
                <a:srgbClr val="FFFFFF"/>
              </a:solidFill>
              <a:latin typeface="Times New Roman" pitchFamily="18" charset="0"/>
              <a:cs typeface="Times New Roman" pitchFamily="18" charset="0"/>
            </a:endParaRPr>
          </a:p>
          <a:p>
            <a:pPr eaLnBrk="1" fontAlgn="auto" hangingPunct="1">
              <a:spcBef>
                <a:spcPts val="0"/>
              </a:spcBef>
              <a:spcAft>
                <a:spcPts val="0"/>
              </a:spcAft>
              <a:defRPr/>
            </a:pPr>
            <a:r>
              <a:rPr lang="en-US" altLang="zh-CN" sz="1600" dirty="0">
                <a:solidFill>
                  <a:srgbClr val="FFFFFF"/>
                </a:solidFill>
                <a:latin typeface="Times New Roman" pitchFamily="18" charset="0"/>
                <a:cs typeface="Times New Roman" pitchFamily="18" charset="0"/>
              </a:rPr>
              <a:t>Shim</a:t>
            </a:r>
            <a:endParaRPr lang="zh-CN" altLang="en-US" sz="1600" dirty="0">
              <a:solidFill>
                <a:srgbClr val="FFFFFF"/>
              </a:solidFill>
              <a:latin typeface="Times New Roman" pitchFamily="18" charset="0"/>
              <a:cs typeface="Times New Roman" pitchFamily="18" charset="0"/>
            </a:endParaRPr>
          </a:p>
        </p:txBody>
      </p:sp>
      <p:sp>
        <p:nvSpPr>
          <p:cNvPr id="2" name="iṡľïḑè"/>
          <p:cNvSpPr txBox="1"/>
          <p:nvPr>
            <p:custDataLst>
              <p:tags r:id="rId9"/>
            </p:custDataLst>
          </p:nvPr>
        </p:nvSpPr>
        <p:spPr bwMode="auto">
          <a:xfrm>
            <a:off x="2508068" y="4072890"/>
            <a:ext cx="3014907" cy="629920"/>
          </a:xfrm>
          <a:prstGeom prst="rect">
            <a:avLst/>
          </a:prstGeom>
          <a:noFill/>
        </p:spPr>
        <p:txBody>
          <a:bodyPr wrap="square" tIns="0" anchor="t">
            <a:noAutofit/>
          </a:bodyPr>
          <a:lstStyle>
            <a:defPPr>
              <a:defRPr lang="zh-CN"/>
            </a:defPPr>
            <a:lvl1pPr>
              <a:defRPr sz="1600" b="1">
                <a:latin typeface="Arial" charset="0"/>
                <a:ea typeface="微软雅黑" pitchFamily="34" charset="-122"/>
                <a:cs typeface="+mn-ea"/>
              </a:defRPr>
            </a:lvl1pPr>
            <a:lvl2pPr marL="742950" indent="-285750">
              <a:defRPr sz="3200" b="1">
                <a:solidFill>
                  <a:srgbClr val="4D4D4D"/>
                </a:solidFill>
                <a:latin typeface="Arial" charset="0"/>
                <a:ea typeface="黑体" charset="-122"/>
              </a:defRPr>
            </a:lvl2pPr>
            <a:lvl3pPr marL="1143000" indent="-228600">
              <a:defRPr sz="3200" b="1">
                <a:solidFill>
                  <a:srgbClr val="4D4D4D"/>
                </a:solidFill>
                <a:latin typeface="Arial" charset="0"/>
                <a:ea typeface="黑体" charset="-122"/>
              </a:defRPr>
            </a:lvl3pPr>
            <a:lvl4pPr marL="1600200" indent="-228600">
              <a:defRPr sz="3200" b="1">
                <a:solidFill>
                  <a:srgbClr val="4D4D4D"/>
                </a:solidFill>
                <a:latin typeface="Arial" charset="0"/>
                <a:ea typeface="黑体" charset="-122"/>
              </a:defRPr>
            </a:lvl4pPr>
            <a:lvl5pPr marL="2057400" indent="-228600">
              <a:defRPr sz="3200" b="1">
                <a:solidFill>
                  <a:srgbClr val="4D4D4D"/>
                </a:solidFill>
                <a:latin typeface="Arial" charset="0"/>
                <a:ea typeface="黑体" charset="-122"/>
              </a:defRPr>
            </a:lvl5pPr>
            <a:lvl6pPr marL="2514600" indent="-228600" eaLnBrk="0" fontAlgn="base" hangingPunct="0">
              <a:spcBef>
                <a:spcPct val="0"/>
              </a:spcBef>
              <a:spcAft>
                <a:spcPct val="0"/>
              </a:spcAft>
              <a:defRPr sz="3200" b="1">
                <a:solidFill>
                  <a:srgbClr val="4D4D4D"/>
                </a:solidFill>
                <a:latin typeface="Arial" charset="0"/>
                <a:ea typeface="黑体" charset="-122"/>
              </a:defRPr>
            </a:lvl6pPr>
            <a:lvl7pPr marL="2971800" indent="-228600" eaLnBrk="0" fontAlgn="base" hangingPunct="0">
              <a:spcBef>
                <a:spcPct val="0"/>
              </a:spcBef>
              <a:spcAft>
                <a:spcPct val="0"/>
              </a:spcAft>
              <a:defRPr sz="3200" b="1">
                <a:solidFill>
                  <a:srgbClr val="4D4D4D"/>
                </a:solidFill>
                <a:latin typeface="Arial" charset="0"/>
                <a:ea typeface="黑体" charset="-122"/>
              </a:defRPr>
            </a:lvl7pPr>
            <a:lvl8pPr marL="3429000" indent="-228600" eaLnBrk="0" fontAlgn="base" hangingPunct="0">
              <a:spcBef>
                <a:spcPct val="0"/>
              </a:spcBef>
              <a:spcAft>
                <a:spcPct val="0"/>
              </a:spcAft>
              <a:defRPr sz="3200" b="1">
                <a:solidFill>
                  <a:srgbClr val="4D4D4D"/>
                </a:solidFill>
                <a:latin typeface="Arial" charset="0"/>
                <a:ea typeface="黑体" charset="-122"/>
              </a:defRPr>
            </a:lvl8pPr>
            <a:lvl9pPr marL="3886200" indent="-228600" eaLnBrk="0" fontAlgn="base" hangingPunct="0">
              <a:spcBef>
                <a:spcPct val="0"/>
              </a:spcBef>
              <a:spcAft>
                <a:spcPct val="0"/>
              </a:spcAft>
              <a:defRPr sz="3200" b="1">
                <a:solidFill>
                  <a:srgbClr val="4D4D4D"/>
                </a:solidFill>
                <a:latin typeface="Arial" charset="0"/>
                <a:ea typeface="黑体" charset="-122"/>
              </a:defRPr>
            </a:lvl9pPr>
          </a:lstStyle>
          <a:p>
            <a:pPr indent="0">
              <a:lnSpc>
                <a:spcPct val="150000"/>
              </a:lnSpc>
              <a:buFont typeface="+mj-lt"/>
              <a:buNone/>
            </a:pPr>
            <a:r>
              <a:rPr lang="en-US" altLang="zh-CN" sz="1350" dirty="0">
                <a:solidFill>
                  <a:srgbClr val="FF0000"/>
                </a:solidFill>
                <a:latin typeface="Times New Roman" pitchFamily="18" charset="0"/>
                <a:ea typeface="+mn-ea"/>
                <a:cs typeface="Times New Roman" pitchFamily="18" charset="0"/>
                <a:sym typeface="+mn-lt"/>
              </a:rPr>
              <a:t>The classifying precision of shims on the market is just 0.01-0.02mm now.</a:t>
            </a:r>
            <a:endParaRPr lang="zh-CN" altLang="en-US" sz="1350" dirty="0">
              <a:solidFill>
                <a:srgbClr val="FF0000"/>
              </a:solidFill>
              <a:latin typeface="Times New Roman" pitchFamily="18" charset="0"/>
              <a:ea typeface="+mn-ea"/>
              <a:cs typeface="Times New Roman" pitchFamily="18" charset="0"/>
              <a:sym typeface="+mn-lt"/>
            </a:endParaRPr>
          </a:p>
        </p:txBody>
      </p:sp>
      <p:sp>
        <p:nvSpPr>
          <p:cNvPr id="4" name="Rectangle 1"/>
          <p:cNvSpPr/>
          <p:nvPr/>
        </p:nvSpPr>
        <p:spPr>
          <a:xfrm>
            <a:off x="367189" y="72857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5" name="Rectangle 3"/>
          <p:cNvSpPr txBox="1">
            <a14:cpLocks xmlns:a14="http://schemas.microsoft.com/office/drawing/2010/main" noChangeArrowheads="1"/>
          </p:cNvSpPr>
          <p:nvPr/>
        </p:nvSpPr>
        <p:spPr bwMode="auto">
          <a:xfrm>
            <a:off x="383102" y="176173"/>
            <a:ext cx="8408950" cy="553998"/>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600" dirty="0">
                <a:solidFill>
                  <a:schemeClr val="tx1"/>
                </a:solidFill>
                <a:effectLst/>
                <a:latin typeface="Times New Roman" pitchFamily="18" charset="0"/>
                <a:cs typeface="Times New Roman" pitchFamily="18" charset="0"/>
              </a:rPr>
              <a:t>Production Equipment</a:t>
            </a:r>
            <a:endParaRPr lang="en-US" altLang="ko-KR" sz="3600" dirty="0">
              <a:solidFill>
                <a:schemeClr val="tx1"/>
              </a:solidFill>
              <a:effectLst/>
              <a:latin typeface="Times New Roman" pitchFamily="18" charset="0"/>
              <a:cs typeface="Times New Roman" pitchFamily="18" charset="0"/>
            </a:endParaRPr>
          </a:p>
        </p:txBody>
      </p:sp>
      <p:pic>
        <p:nvPicPr>
          <p:cNvPr id="61" name="图片 60" descr="格林鲍尔"/>
          <p:cNvPicPr>
            <a:picLocks noChangeAspect="1"/>
          </p:cNvPicPr>
          <p:nvPr/>
        </p:nvPicPr>
        <p:blipFill>
          <a:blip r:embed="rId10"/>
          <a:stretch>
            <a:fillRect/>
          </a:stretch>
        </p:blipFill>
        <p:spPr>
          <a:xfrm>
            <a:off x="6825615" y="191135"/>
            <a:ext cx="1966595" cy="405765"/>
          </a:xfrm>
          <a:prstGeom prst="rect">
            <a:avLst/>
          </a:prstGeom>
        </p:spPr>
      </p:pic>
    </p:spTree>
    <p:custDataLst>
      <p:tags r:id="rId1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154873" y="1245711"/>
            <a:ext cx="1890014" cy="1284504"/>
          </a:xfrm>
          <a:prstGeom prst="rect">
            <a:avLst/>
          </a:prstGeom>
        </p:spPr>
      </p:pic>
      <p:pic>
        <p:nvPicPr>
          <p:cNvPr id="6" name="图片 5"/>
          <p:cNvPicPr>
            <a:picLocks noChangeAspect="1"/>
          </p:cNvPicPr>
          <p:nvPr/>
        </p:nvPicPr>
        <p:blipFill>
          <a:blip r:embed="rId2"/>
          <a:stretch>
            <a:fillRect/>
          </a:stretch>
        </p:blipFill>
        <p:spPr>
          <a:xfrm>
            <a:off x="4419600" y="1252855"/>
            <a:ext cx="1984375" cy="1277620"/>
          </a:xfrm>
          <a:prstGeom prst="rect">
            <a:avLst/>
          </a:prstGeom>
        </p:spPr>
      </p:pic>
      <p:pic>
        <p:nvPicPr>
          <p:cNvPr id="13" name="图片 12"/>
          <p:cNvPicPr>
            <a:picLocks noChangeAspect="1"/>
          </p:cNvPicPr>
          <p:nvPr/>
        </p:nvPicPr>
        <p:blipFill>
          <a:blip r:embed="rId3" cstate="print"/>
          <a:stretch>
            <a:fillRect/>
          </a:stretch>
        </p:blipFill>
        <p:spPr>
          <a:xfrm>
            <a:off x="258445" y="2180273"/>
            <a:ext cx="1620012" cy="1498620"/>
          </a:xfrm>
          <a:prstGeom prst="rect">
            <a:avLst/>
          </a:prstGeom>
        </p:spPr>
      </p:pic>
      <p:cxnSp>
        <p:nvCxnSpPr>
          <p:cNvPr id="78" name="直接连接符 77"/>
          <p:cNvCxnSpPr/>
          <p:nvPr>
            <p:custDataLst>
              <p:tags r:id="rId4"/>
            </p:custDataLst>
          </p:nvPr>
        </p:nvCxnSpPr>
        <p:spPr>
          <a:xfrm>
            <a:off x="2062480" y="1489710"/>
            <a:ext cx="15240" cy="3275965"/>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7" name="iṡľïḑè"/>
          <p:cNvSpPr txBox="1"/>
          <p:nvPr>
            <p:custDataLst>
              <p:tags r:id="rId5"/>
            </p:custDataLst>
          </p:nvPr>
        </p:nvSpPr>
        <p:spPr bwMode="auto">
          <a:xfrm>
            <a:off x="2037371" y="4711065"/>
            <a:ext cx="2295995" cy="365125"/>
          </a:xfrm>
          <a:prstGeom prst="rect">
            <a:avLst/>
          </a:prstGeom>
          <a:noFill/>
        </p:spPr>
        <p:txBody>
          <a:bodyPr wrap="square" tIns="0" anchor="t">
            <a:noAutofit/>
          </a:bodyPr>
          <a:lstStyle>
            <a:defPPr>
              <a:defRPr lang="zh-CN"/>
            </a:defPPr>
            <a:lvl1pPr>
              <a:defRPr sz="1600" b="1">
                <a:latin typeface="Arial" charset="0"/>
                <a:ea typeface="微软雅黑" pitchFamily="34" charset="-122"/>
                <a:cs typeface="+mn-ea"/>
              </a:defRPr>
            </a:lvl1pPr>
            <a:lvl2pPr marL="742950" indent="-285750">
              <a:defRPr sz="3200" b="1">
                <a:solidFill>
                  <a:srgbClr val="4D4D4D"/>
                </a:solidFill>
                <a:latin typeface="Arial" charset="0"/>
                <a:ea typeface="黑体" charset="-122"/>
              </a:defRPr>
            </a:lvl2pPr>
            <a:lvl3pPr marL="1143000" indent="-228600">
              <a:defRPr sz="3200" b="1">
                <a:solidFill>
                  <a:srgbClr val="4D4D4D"/>
                </a:solidFill>
                <a:latin typeface="Arial" charset="0"/>
                <a:ea typeface="黑体" charset="-122"/>
              </a:defRPr>
            </a:lvl3pPr>
            <a:lvl4pPr marL="1600200" indent="-228600">
              <a:defRPr sz="3200" b="1">
                <a:solidFill>
                  <a:srgbClr val="4D4D4D"/>
                </a:solidFill>
                <a:latin typeface="Arial" charset="0"/>
                <a:ea typeface="黑体" charset="-122"/>
              </a:defRPr>
            </a:lvl4pPr>
            <a:lvl5pPr marL="2057400" indent="-228600">
              <a:defRPr sz="3200" b="1">
                <a:solidFill>
                  <a:srgbClr val="4D4D4D"/>
                </a:solidFill>
                <a:latin typeface="Arial" charset="0"/>
                <a:ea typeface="黑体" charset="-122"/>
              </a:defRPr>
            </a:lvl5pPr>
            <a:lvl6pPr marL="2514600" indent="-228600" eaLnBrk="0" fontAlgn="base" hangingPunct="0">
              <a:spcBef>
                <a:spcPct val="0"/>
              </a:spcBef>
              <a:spcAft>
                <a:spcPct val="0"/>
              </a:spcAft>
              <a:defRPr sz="3200" b="1">
                <a:solidFill>
                  <a:srgbClr val="4D4D4D"/>
                </a:solidFill>
                <a:latin typeface="Arial" charset="0"/>
                <a:ea typeface="黑体" charset="-122"/>
              </a:defRPr>
            </a:lvl6pPr>
            <a:lvl7pPr marL="2971800" indent="-228600" eaLnBrk="0" fontAlgn="base" hangingPunct="0">
              <a:spcBef>
                <a:spcPct val="0"/>
              </a:spcBef>
              <a:spcAft>
                <a:spcPct val="0"/>
              </a:spcAft>
              <a:defRPr sz="3200" b="1">
                <a:solidFill>
                  <a:srgbClr val="4D4D4D"/>
                </a:solidFill>
                <a:latin typeface="Arial" charset="0"/>
                <a:ea typeface="黑体" charset="-122"/>
              </a:defRPr>
            </a:lvl7pPr>
            <a:lvl8pPr marL="3429000" indent="-228600" eaLnBrk="0" fontAlgn="base" hangingPunct="0">
              <a:spcBef>
                <a:spcPct val="0"/>
              </a:spcBef>
              <a:spcAft>
                <a:spcPct val="0"/>
              </a:spcAft>
              <a:defRPr sz="3200" b="1">
                <a:solidFill>
                  <a:srgbClr val="4D4D4D"/>
                </a:solidFill>
                <a:latin typeface="Arial" charset="0"/>
                <a:ea typeface="黑体" charset="-122"/>
              </a:defRPr>
            </a:lvl8pPr>
            <a:lvl9pPr marL="3886200" indent="-228600" eaLnBrk="0" fontAlgn="base" hangingPunct="0">
              <a:spcBef>
                <a:spcPct val="0"/>
              </a:spcBef>
              <a:spcAft>
                <a:spcPct val="0"/>
              </a:spcAft>
              <a:defRPr sz="3200" b="1">
                <a:solidFill>
                  <a:srgbClr val="4D4D4D"/>
                </a:solidFill>
                <a:latin typeface="Arial" charset="0"/>
                <a:ea typeface="黑体" charset="-122"/>
              </a:defRPr>
            </a:lvl9pPr>
          </a:lstStyle>
          <a:p>
            <a:pPr indent="0">
              <a:buFont typeface="+mj-lt"/>
              <a:buNone/>
            </a:pPr>
            <a:r>
              <a:rPr lang="en-US" altLang="zh-CN" sz="1200" b="0" dirty="0">
                <a:latin typeface="Times New Roman" pitchFamily="18" charset="0"/>
                <a:ea typeface="+mn-ea"/>
                <a:cs typeface="Times New Roman" pitchFamily="18" charset="0"/>
                <a:sym typeface="+mn-lt"/>
              </a:rPr>
              <a:t>Class 10,000 purification assembly shop  </a:t>
            </a:r>
            <a:endParaRPr lang="zh-CN" altLang="en-US" sz="1200" b="0" dirty="0">
              <a:latin typeface="Times New Roman" pitchFamily="18" charset="0"/>
              <a:ea typeface="+mn-ea"/>
              <a:cs typeface="Times New Roman" pitchFamily="18" charset="0"/>
              <a:sym typeface="+mn-lt"/>
            </a:endParaRPr>
          </a:p>
        </p:txBody>
      </p:sp>
      <p:sp>
        <p:nvSpPr>
          <p:cNvPr id="16" name="iṡľïḑè"/>
          <p:cNvSpPr txBox="1"/>
          <p:nvPr>
            <p:custDataLst>
              <p:tags r:id="rId6"/>
            </p:custDataLst>
          </p:nvPr>
        </p:nvSpPr>
        <p:spPr bwMode="auto">
          <a:xfrm>
            <a:off x="2060157" y="2549525"/>
            <a:ext cx="2091509" cy="525145"/>
          </a:xfrm>
          <a:prstGeom prst="rect">
            <a:avLst/>
          </a:prstGeom>
          <a:noFill/>
        </p:spPr>
        <p:txBody>
          <a:bodyPr wrap="square" tIns="0" anchor="t">
            <a:noAutofit/>
          </a:bodyPr>
          <a:lstStyle>
            <a:defPPr>
              <a:defRPr lang="zh-CN"/>
            </a:defPPr>
            <a:lvl1pPr>
              <a:defRPr sz="1600" b="1">
                <a:latin typeface="Arial" charset="0"/>
                <a:ea typeface="微软雅黑" pitchFamily="34" charset="-122"/>
                <a:cs typeface="+mn-ea"/>
              </a:defRPr>
            </a:lvl1pPr>
            <a:lvl2pPr marL="742950" indent="-285750">
              <a:defRPr sz="3200" b="1">
                <a:solidFill>
                  <a:srgbClr val="4D4D4D"/>
                </a:solidFill>
                <a:latin typeface="Arial" charset="0"/>
                <a:ea typeface="黑体" charset="-122"/>
              </a:defRPr>
            </a:lvl2pPr>
            <a:lvl3pPr marL="1143000" indent="-228600">
              <a:defRPr sz="3200" b="1">
                <a:solidFill>
                  <a:srgbClr val="4D4D4D"/>
                </a:solidFill>
                <a:latin typeface="Arial" charset="0"/>
                <a:ea typeface="黑体" charset="-122"/>
              </a:defRPr>
            </a:lvl3pPr>
            <a:lvl4pPr marL="1600200" indent="-228600">
              <a:defRPr sz="3200" b="1">
                <a:solidFill>
                  <a:srgbClr val="4D4D4D"/>
                </a:solidFill>
                <a:latin typeface="Arial" charset="0"/>
                <a:ea typeface="黑体" charset="-122"/>
              </a:defRPr>
            </a:lvl4pPr>
            <a:lvl5pPr marL="2057400" indent="-228600">
              <a:defRPr sz="3200" b="1">
                <a:solidFill>
                  <a:srgbClr val="4D4D4D"/>
                </a:solidFill>
                <a:latin typeface="Arial" charset="0"/>
                <a:ea typeface="黑体" charset="-122"/>
              </a:defRPr>
            </a:lvl5pPr>
            <a:lvl6pPr marL="2514600" indent="-228600" eaLnBrk="0" fontAlgn="base" hangingPunct="0">
              <a:spcBef>
                <a:spcPct val="0"/>
              </a:spcBef>
              <a:spcAft>
                <a:spcPct val="0"/>
              </a:spcAft>
              <a:defRPr sz="3200" b="1">
                <a:solidFill>
                  <a:srgbClr val="4D4D4D"/>
                </a:solidFill>
                <a:latin typeface="Arial" charset="0"/>
                <a:ea typeface="黑体" charset="-122"/>
              </a:defRPr>
            </a:lvl6pPr>
            <a:lvl7pPr marL="2971800" indent="-228600" eaLnBrk="0" fontAlgn="base" hangingPunct="0">
              <a:spcBef>
                <a:spcPct val="0"/>
              </a:spcBef>
              <a:spcAft>
                <a:spcPct val="0"/>
              </a:spcAft>
              <a:defRPr sz="3200" b="1">
                <a:solidFill>
                  <a:srgbClr val="4D4D4D"/>
                </a:solidFill>
                <a:latin typeface="Arial" charset="0"/>
                <a:ea typeface="黑体" charset="-122"/>
              </a:defRPr>
            </a:lvl7pPr>
            <a:lvl8pPr marL="3429000" indent="-228600" eaLnBrk="0" fontAlgn="base" hangingPunct="0">
              <a:spcBef>
                <a:spcPct val="0"/>
              </a:spcBef>
              <a:spcAft>
                <a:spcPct val="0"/>
              </a:spcAft>
              <a:defRPr sz="3200" b="1">
                <a:solidFill>
                  <a:srgbClr val="4D4D4D"/>
                </a:solidFill>
                <a:latin typeface="Arial" charset="0"/>
                <a:ea typeface="黑体" charset="-122"/>
              </a:defRPr>
            </a:lvl8pPr>
            <a:lvl9pPr marL="3886200" indent="-228600" eaLnBrk="0" fontAlgn="base" hangingPunct="0">
              <a:spcBef>
                <a:spcPct val="0"/>
              </a:spcBef>
              <a:spcAft>
                <a:spcPct val="0"/>
              </a:spcAft>
              <a:defRPr sz="3200" b="1">
                <a:solidFill>
                  <a:srgbClr val="4D4D4D"/>
                </a:solidFill>
                <a:latin typeface="Arial" charset="0"/>
                <a:ea typeface="黑体" charset="-122"/>
              </a:defRPr>
            </a:lvl9pPr>
          </a:lstStyle>
          <a:p>
            <a:pPr indent="0">
              <a:buFont typeface="+mj-lt"/>
              <a:buNone/>
            </a:pPr>
            <a:r>
              <a:rPr lang="en-US" altLang="zh-CN" sz="1200" b="0" dirty="0">
                <a:latin typeface="Times New Roman" pitchFamily="18" charset="0"/>
                <a:ea typeface="+mn-ea"/>
                <a:cs typeface="Times New Roman" pitchFamily="18" charset="0"/>
                <a:sym typeface="+mn-lt"/>
              </a:rPr>
              <a:t>Fully automatic four trough hydrocarbon vacuum cleaning machine</a:t>
            </a:r>
            <a:endParaRPr lang="zh-CN" altLang="en-US" sz="1200" b="0" dirty="0">
              <a:latin typeface="Times New Roman" pitchFamily="18" charset="0"/>
              <a:ea typeface="+mn-ea"/>
              <a:cs typeface="Times New Roman" pitchFamily="18" charset="0"/>
              <a:sym typeface="+mn-lt"/>
            </a:endParaRPr>
          </a:p>
        </p:txBody>
      </p:sp>
      <p:sp>
        <p:nvSpPr>
          <p:cNvPr id="18" name="iṡľïḑè"/>
          <p:cNvSpPr txBox="1"/>
          <p:nvPr>
            <p:custDataLst>
              <p:tags r:id="rId7"/>
            </p:custDataLst>
          </p:nvPr>
        </p:nvSpPr>
        <p:spPr bwMode="auto">
          <a:xfrm>
            <a:off x="4333366" y="2580640"/>
            <a:ext cx="2070609" cy="331470"/>
          </a:xfrm>
          <a:prstGeom prst="rect">
            <a:avLst/>
          </a:prstGeom>
          <a:noFill/>
        </p:spPr>
        <p:txBody>
          <a:bodyPr wrap="square" tIns="0" anchor="t">
            <a:noAutofit/>
          </a:bodyPr>
          <a:lstStyle>
            <a:defPPr>
              <a:defRPr lang="zh-CN"/>
            </a:defPPr>
            <a:lvl1pPr>
              <a:defRPr sz="1600" b="1">
                <a:latin typeface="Arial" charset="0"/>
                <a:ea typeface="微软雅黑" pitchFamily="34" charset="-122"/>
                <a:cs typeface="+mn-ea"/>
              </a:defRPr>
            </a:lvl1pPr>
            <a:lvl2pPr marL="742950" indent="-285750">
              <a:defRPr sz="3200" b="1">
                <a:solidFill>
                  <a:srgbClr val="4D4D4D"/>
                </a:solidFill>
                <a:latin typeface="Arial" charset="0"/>
                <a:ea typeface="黑体" charset="-122"/>
              </a:defRPr>
            </a:lvl2pPr>
            <a:lvl3pPr marL="1143000" indent="-228600">
              <a:defRPr sz="3200" b="1">
                <a:solidFill>
                  <a:srgbClr val="4D4D4D"/>
                </a:solidFill>
                <a:latin typeface="Arial" charset="0"/>
                <a:ea typeface="黑体" charset="-122"/>
              </a:defRPr>
            </a:lvl3pPr>
            <a:lvl4pPr marL="1600200" indent="-228600">
              <a:defRPr sz="3200" b="1">
                <a:solidFill>
                  <a:srgbClr val="4D4D4D"/>
                </a:solidFill>
                <a:latin typeface="Arial" charset="0"/>
                <a:ea typeface="黑体" charset="-122"/>
              </a:defRPr>
            </a:lvl4pPr>
            <a:lvl5pPr marL="2057400" indent="-228600">
              <a:defRPr sz="3200" b="1">
                <a:solidFill>
                  <a:srgbClr val="4D4D4D"/>
                </a:solidFill>
                <a:latin typeface="Arial" charset="0"/>
                <a:ea typeface="黑体" charset="-122"/>
              </a:defRPr>
            </a:lvl5pPr>
            <a:lvl6pPr marL="2514600" indent="-228600" eaLnBrk="0" fontAlgn="base" hangingPunct="0">
              <a:spcBef>
                <a:spcPct val="0"/>
              </a:spcBef>
              <a:spcAft>
                <a:spcPct val="0"/>
              </a:spcAft>
              <a:defRPr sz="3200" b="1">
                <a:solidFill>
                  <a:srgbClr val="4D4D4D"/>
                </a:solidFill>
                <a:latin typeface="Arial" charset="0"/>
                <a:ea typeface="黑体" charset="-122"/>
              </a:defRPr>
            </a:lvl6pPr>
            <a:lvl7pPr marL="2971800" indent="-228600" eaLnBrk="0" fontAlgn="base" hangingPunct="0">
              <a:spcBef>
                <a:spcPct val="0"/>
              </a:spcBef>
              <a:spcAft>
                <a:spcPct val="0"/>
              </a:spcAft>
              <a:defRPr sz="3200" b="1">
                <a:solidFill>
                  <a:srgbClr val="4D4D4D"/>
                </a:solidFill>
                <a:latin typeface="Arial" charset="0"/>
                <a:ea typeface="黑体" charset="-122"/>
              </a:defRPr>
            </a:lvl7pPr>
            <a:lvl8pPr marL="3429000" indent="-228600" eaLnBrk="0" fontAlgn="base" hangingPunct="0">
              <a:spcBef>
                <a:spcPct val="0"/>
              </a:spcBef>
              <a:spcAft>
                <a:spcPct val="0"/>
              </a:spcAft>
              <a:defRPr sz="3200" b="1">
                <a:solidFill>
                  <a:srgbClr val="4D4D4D"/>
                </a:solidFill>
                <a:latin typeface="Arial" charset="0"/>
                <a:ea typeface="黑体" charset="-122"/>
              </a:defRPr>
            </a:lvl8pPr>
            <a:lvl9pPr marL="3886200" indent="-228600" eaLnBrk="0" fontAlgn="base" hangingPunct="0">
              <a:spcBef>
                <a:spcPct val="0"/>
              </a:spcBef>
              <a:spcAft>
                <a:spcPct val="0"/>
              </a:spcAft>
              <a:defRPr sz="3200" b="1">
                <a:solidFill>
                  <a:srgbClr val="4D4D4D"/>
                </a:solidFill>
                <a:latin typeface="Arial" charset="0"/>
                <a:ea typeface="黑体" charset="-122"/>
              </a:defRPr>
            </a:lvl9pPr>
          </a:lstStyle>
          <a:p>
            <a:pPr indent="0">
              <a:buFont typeface="+mj-lt"/>
              <a:buNone/>
            </a:pPr>
            <a:r>
              <a:rPr lang="en-US" altLang="zh-CN" sz="1200" b="0" dirty="0">
                <a:latin typeface="Times New Roman" pitchFamily="18" charset="0"/>
                <a:ea typeface="+mn-ea"/>
                <a:cs typeface="Times New Roman" pitchFamily="18" charset="0"/>
                <a:sym typeface="+mn-lt"/>
              </a:rPr>
              <a:t>500bar high pressure cleaning machine</a:t>
            </a:r>
            <a:endParaRPr lang="zh-CN" altLang="en-US" sz="1200" b="0" dirty="0">
              <a:latin typeface="Times New Roman" pitchFamily="18" charset="0"/>
              <a:ea typeface="+mn-ea"/>
              <a:cs typeface="Times New Roman" pitchFamily="18" charset="0"/>
              <a:sym typeface="+mn-lt"/>
            </a:endParaRPr>
          </a:p>
        </p:txBody>
      </p:sp>
      <p:sp>
        <p:nvSpPr>
          <p:cNvPr id="4" name="Rectangle 1"/>
          <p:cNvSpPr/>
          <p:nvPr/>
        </p:nvSpPr>
        <p:spPr>
          <a:xfrm>
            <a:off x="367189" y="728573"/>
            <a:ext cx="8424863" cy="270336"/>
          </a:xfrm>
          <a:prstGeom prst="rect">
            <a:avLst/>
          </a:prstGeom>
          <a:solidFill>
            <a:srgbClr val="8ABA37"/>
          </a:solidFill>
          <a:ln w="3175">
            <a:noFill/>
          </a:ln>
          <a:effectLst>
            <a:outerShdw blurRad="25400" dist="127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900"/>
          </a:p>
        </p:txBody>
      </p:sp>
      <p:sp>
        <p:nvSpPr>
          <p:cNvPr id="3" name="Rectangle 3"/>
          <p:cNvSpPr txBox="1">
            <a14:cpLocks xmlns:a14="http://schemas.microsoft.com/office/drawing/2010/main" noChangeArrowheads="1"/>
          </p:cNvSpPr>
          <p:nvPr/>
        </p:nvSpPr>
        <p:spPr bwMode="auto">
          <a:xfrm>
            <a:off x="375145" y="174575"/>
            <a:ext cx="8408950" cy="553998"/>
          </a:xfrm>
          <a:prstGeom prst="rect">
            <a:avLst/>
          </a:prstGeom>
          <a:noFill/>
        </p:spPr>
        <p:txBody>
          <a:bodyPr wrap="square" lIns="0" tIns="0" rIns="0" bIns="0">
            <a:spAutoFit/>
          </a:bodyPr>
          <a:lstStyle>
            <a:lvl1pPr algn="ctr">
              <a:spcBef>
                <a:spcPct val="0"/>
              </a:spcBef>
              <a:buNone/>
              <a:defRPr lang="ko-KR" altLang="en-US" sz="4400" b="1" baseline="0" dirty="0">
                <a:solidFill>
                  <a:schemeClr val="bg1"/>
                </a:solidFill>
                <a:effectLst>
                  <a:outerShdw blurRad="12700" dist="25400" dir="5400000" algn="t" rotWithShape="0">
                    <a:prstClr val="black">
                      <a:alpha val="50000"/>
                    </a:prstClr>
                  </a:outerShdw>
                </a:effectLst>
                <a:latin typeface="Tahoma" pitchFamily="34" charset="0"/>
                <a:ea typeface="Tahoma" pitchFamily="34" charset="0"/>
                <a:cs typeface="Tahoma" pitchFamily="34" charset="0"/>
              </a:defRPr>
            </a:lvl1pPr>
          </a:lstStyle>
          <a:p>
            <a:pPr algn="l" latinLnBrk="0"/>
            <a:r>
              <a:rPr lang="en-US" altLang="ko-KR" sz="3600" dirty="0">
                <a:solidFill>
                  <a:schemeClr val="tx1"/>
                </a:solidFill>
                <a:effectLst/>
                <a:latin typeface="Times New Roman" pitchFamily="18" charset="0"/>
                <a:cs typeface="Times New Roman" pitchFamily="18" charset="0"/>
              </a:rPr>
              <a:t>Production Equipment</a:t>
            </a:r>
            <a:endParaRPr lang="en-US" altLang="ko-KR" sz="3600" dirty="0">
              <a:solidFill>
                <a:schemeClr val="tx1"/>
              </a:solidFill>
              <a:effectLst/>
              <a:latin typeface="Times New Roman" pitchFamily="18" charset="0"/>
              <a:cs typeface="Times New Roman" pitchFamily="18" charset="0"/>
            </a:endParaRPr>
          </a:p>
        </p:txBody>
      </p:sp>
      <p:pic>
        <p:nvPicPr>
          <p:cNvPr id="61" name="图片 60" descr="格林鲍尔"/>
          <p:cNvPicPr>
            <a:picLocks noChangeAspect="1"/>
          </p:cNvPicPr>
          <p:nvPr/>
        </p:nvPicPr>
        <p:blipFill>
          <a:blip r:embed="rId8"/>
          <a:stretch>
            <a:fillRect/>
          </a:stretch>
        </p:blipFill>
        <p:spPr>
          <a:xfrm>
            <a:off x="6825615" y="191135"/>
            <a:ext cx="1966595" cy="405765"/>
          </a:xfrm>
          <a:prstGeom prst="rect">
            <a:avLst/>
          </a:prstGeom>
        </p:spPr>
      </p:pic>
      <p:pic>
        <p:nvPicPr>
          <p:cNvPr id="6146" name="Picture 2" descr="E:\2018年工作\文档\图片素材\设备\自动装配线.jpg"/>
          <p:cNvPicPr>
            <a:picLocks noChangeAspect="1" noChangeArrowheads="1"/>
          </p:cNvPicPr>
          <p:nvPr/>
        </p:nvPicPr>
        <p:blipFill>
          <a:blip r:embed="rId9" cstate="print"/>
          <a:srcRect/>
          <a:stretch>
            <a:fillRect/>
          </a:stretch>
        </p:blipFill>
        <p:spPr bwMode="auto">
          <a:xfrm>
            <a:off x="2155190" y="3089910"/>
            <a:ext cx="1934845" cy="1605915"/>
          </a:xfrm>
          <a:prstGeom prst="rect">
            <a:avLst/>
          </a:prstGeom>
          <a:ln>
            <a:noFill/>
          </a:ln>
          <a:effectLst/>
        </p:spPr>
      </p:pic>
      <p:pic>
        <p:nvPicPr>
          <p:cNvPr id="6147" name="Picture 3" descr="E:\2018年工作\文档\图片素材\设备\喷油器测试线.jpg"/>
          <p:cNvPicPr>
            <a:picLocks noChangeAspect="1" noChangeArrowheads="1"/>
          </p:cNvPicPr>
          <p:nvPr/>
        </p:nvPicPr>
        <p:blipFill>
          <a:blip r:embed="rId10" cstate="print"/>
          <a:srcRect/>
          <a:stretch>
            <a:fillRect/>
          </a:stretch>
        </p:blipFill>
        <p:spPr bwMode="auto">
          <a:xfrm>
            <a:off x="4432300" y="3031490"/>
            <a:ext cx="1971675" cy="1664335"/>
          </a:xfrm>
          <a:prstGeom prst="rect">
            <a:avLst/>
          </a:prstGeom>
          <a:ln>
            <a:noFill/>
          </a:ln>
          <a:effectLst/>
        </p:spPr>
      </p:pic>
      <p:sp>
        <p:nvSpPr>
          <p:cNvPr id="9" name="iṡľïḑè"/>
          <p:cNvSpPr txBox="1"/>
          <p:nvPr>
            <p:custDataLst>
              <p:tags r:id="rId11"/>
            </p:custDataLst>
          </p:nvPr>
        </p:nvSpPr>
        <p:spPr bwMode="auto">
          <a:xfrm>
            <a:off x="4274066" y="4748530"/>
            <a:ext cx="2566888" cy="365125"/>
          </a:xfrm>
          <a:prstGeom prst="rect">
            <a:avLst/>
          </a:prstGeom>
          <a:noFill/>
        </p:spPr>
        <p:txBody>
          <a:bodyPr wrap="square" tIns="0" anchor="t">
            <a:noAutofit/>
          </a:bodyPr>
          <a:lstStyle>
            <a:defPPr>
              <a:defRPr lang="zh-CN"/>
            </a:defPPr>
            <a:lvl1pPr>
              <a:defRPr sz="1600" b="1">
                <a:latin typeface="Arial" charset="0"/>
                <a:ea typeface="微软雅黑" pitchFamily="34" charset="-122"/>
                <a:cs typeface="+mn-ea"/>
              </a:defRPr>
            </a:lvl1pPr>
            <a:lvl2pPr marL="742950" indent="-285750">
              <a:defRPr sz="3200" b="1">
                <a:solidFill>
                  <a:srgbClr val="4D4D4D"/>
                </a:solidFill>
                <a:latin typeface="Arial" charset="0"/>
                <a:ea typeface="黑体" charset="-122"/>
              </a:defRPr>
            </a:lvl2pPr>
            <a:lvl3pPr marL="1143000" indent="-228600">
              <a:defRPr sz="3200" b="1">
                <a:solidFill>
                  <a:srgbClr val="4D4D4D"/>
                </a:solidFill>
                <a:latin typeface="Arial" charset="0"/>
                <a:ea typeface="黑体" charset="-122"/>
              </a:defRPr>
            </a:lvl3pPr>
            <a:lvl4pPr marL="1600200" indent="-228600">
              <a:defRPr sz="3200" b="1">
                <a:solidFill>
                  <a:srgbClr val="4D4D4D"/>
                </a:solidFill>
                <a:latin typeface="Arial" charset="0"/>
                <a:ea typeface="黑体" charset="-122"/>
              </a:defRPr>
            </a:lvl4pPr>
            <a:lvl5pPr marL="2057400" indent="-228600">
              <a:defRPr sz="3200" b="1">
                <a:solidFill>
                  <a:srgbClr val="4D4D4D"/>
                </a:solidFill>
                <a:latin typeface="Arial" charset="0"/>
                <a:ea typeface="黑体" charset="-122"/>
              </a:defRPr>
            </a:lvl5pPr>
            <a:lvl6pPr marL="2514600" indent="-228600" eaLnBrk="0" fontAlgn="base" hangingPunct="0">
              <a:spcBef>
                <a:spcPct val="0"/>
              </a:spcBef>
              <a:spcAft>
                <a:spcPct val="0"/>
              </a:spcAft>
              <a:defRPr sz="3200" b="1">
                <a:solidFill>
                  <a:srgbClr val="4D4D4D"/>
                </a:solidFill>
                <a:latin typeface="Arial" charset="0"/>
                <a:ea typeface="黑体" charset="-122"/>
              </a:defRPr>
            </a:lvl6pPr>
            <a:lvl7pPr marL="2971800" indent="-228600" eaLnBrk="0" fontAlgn="base" hangingPunct="0">
              <a:spcBef>
                <a:spcPct val="0"/>
              </a:spcBef>
              <a:spcAft>
                <a:spcPct val="0"/>
              </a:spcAft>
              <a:defRPr sz="3200" b="1">
                <a:solidFill>
                  <a:srgbClr val="4D4D4D"/>
                </a:solidFill>
                <a:latin typeface="Arial" charset="0"/>
                <a:ea typeface="黑体" charset="-122"/>
              </a:defRPr>
            </a:lvl7pPr>
            <a:lvl8pPr marL="3429000" indent="-228600" eaLnBrk="0" fontAlgn="base" hangingPunct="0">
              <a:spcBef>
                <a:spcPct val="0"/>
              </a:spcBef>
              <a:spcAft>
                <a:spcPct val="0"/>
              </a:spcAft>
              <a:defRPr sz="3200" b="1">
                <a:solidFill>
                  <a:srgbClr val="4D4D4D"/>
                </a:solidFill>
                <a:latin typeface="Arial" charset="0"/>
                <a:ea typeface="黑体" charset="-122"/>
              </a:defRPr>
            </a:lvl8pPr>
            <a:lvl9pPr marL="3886200" indent="-228600" eaLnBrk="0" fontAlgn="base" hangingPunct="0">
              <a:spcBef>
                <a:spcPct val="0"/>
              </a:spcBef>
              <a:spcAft>
                <a:spcPct val="0"/>
              </a:spcAft>
              <a:defRPr sz="3200" b="1">
                <a:solidFill>
                  <a:srgbClr val="4D4D4D"/>
                </a:solidFill>
                <a:latin typeface="Arial" charset="0"/>
                <a:ea typeface="黑体" charset="-122"/>
              </a:defRPr>
            </a:lvl9pPr>
          </a:lstStyle>
          <a:p>
            <a:pPr indent="0">
              <a:buFont typeface="+mj-lt"/>
              <a:buNone/>
            </a:pPr>
            <a:r>
              <a:rPr lang="en-US" altLang="zh-CN" sz="1200" b="0" dirty="0">
                <a:latin typeface="Times New Roman" pitchFamily="18" charset="0"/>
                <a:ea typeface="+mn-ea"/>
                <a:cs typeface="Times New Roman" pitchFamily="18" charset="0"/>
                <a:sym typeface="+mn-lt"/>
              </a:rPr>
              <a:t>EFS EMI3 automatic test line, France</a:t>
            </a:r>
            <a:endParaRPr lang="en-US" altLang="zh-CN" sz="1200" b="0" dirty="0">
              <a:latin typeface="Times New Roman" pitchFamily="18" charset="0"/>
              <a:ea typeface="+mn-ea"/>
              <a:cs typeface="Times New Roman" pitchFamily="18" charset="0"/>
              <a:sym typeface="+mn-lt"/>
            </a:endParaRPr>
          </a:p>
        </p:txBody>
      </p:sp>
      <p:sp>
        <p:nvSpPr>
          <p:cNvPr id="10" name="iṡľïḑè"/>
          <p:cNvSpPr txBox="1"/>
          <p:nvPr>
            <p:custDataLst>
              <p:tags r:id="rId12"/>
            </p:custDataLst>
          </p:nvPr>
        </p:nvSpPr>
        <p:spPr bwMode="auto">
          <a:xfrm>
            <a:off x="6630071" y="2605405"/>
            <a:ext cx="2242784" cy="344170"/>
          </a:xfrm>
          <a:prstGeom prst="rect">
            <a:avLst/>
          </a:prstGeom>
          <a:noFill/>
        </p:spPr>
        <p:txBody>
          <a:bodyPr wrap="square" tIns="0" anchor="t">
            <a:noAutofit/>
          </a:bodyPr>
          <a:lstStyle>
            <a:defPPr>
              <a:defRPr lang="zh-CN"/>
            </a:defPPr>
            <a:lvl1pPr>
              <a:defRPr sz="1600" b="1">
                <a:latin typeface="Arial" charset="0"/>
                <a:ea typeface="微软雅黑" pitchFamily="34" charset="-122"/>
                <a:cs typeface="+mn-ea"/>
              </a:defRPr>
            </a:lvl1pPr>
            <a:lvl2pPr marL="742950" indent="-285750">
              <a:defRPr sz="3200" b="1">
                <a:solidFill>
                  <a:srgbClr val="4D4D4D"/>
                </a:solidFill>
                <a:latin typeface="Arial" charset="0"/>
                <a:ea typeface="黑体" charset="-122"/>
              </a:defRPr>
            </a:lvl2pPr>
            <a:lvl3pPr marL="1143000" indent="-228600">
              <a:defRPr sz="3200" b="1">
                <a:solidFill>
                  <a:srgbClr val="4D4D4D"/>
                </a:solidFill>
                <a:latin typeface="Arial" charset="0"/>
                <a:ea typeface="黑体" charset="-122"/>
              </a:defRPr>
            </a:lvl3pPr>
            <a:lvl4pPr marL="1600200" indent="-228600">
              <a:defRPr sz="3200" b="1">
                <a:solidFill>
                  <a:srgbClr val="4D4D4D"/>
                </a:solidFill>
                <a:latin typeface="Arial" charset="0"/>
                <a:ea typeface="黑体" charset="-122"/>
              </a:defRPr>
            </a:lvl4pPr>
            <a:lvl5pPr marL="2057400" indent="-228600">
              <a:defRPr sz="3200" b="1">
                <a:solidFill>
                  <a:srgbClr val="4D4D4D"/>
                </a:solidFill>
                <a:latin typeface="Arial" charset="0"/>
                <a:ea typeface="黑体" charset="-122"/>
              </a:defRPr>
            </a:lvl5pPr>
            <a:lvl6pPr marL="2514600" indent="-228600" eaLnBrk="0" fontAlgn="base" hangingPunct="0">
              <a:spcBef>
                <a:spcPct val="0"/>
              </a:spcBef>
              <a:spcAft>
                <a:spcPct val="0"/>
              </a:spcAft>
              <a:defRPr sz="3200" b="1">
                <a:solidFill>
                  <a:srgbClr val="4D4D4D"/>
                </a:solidFill>
                <a:latin typeface="Arial" charset="0"/>
                <a:ea typeface="黑体" charset="-122"/>
              </a:defRPr>
            </a:lvl6pPr>
            <a:lvl7pPr marL="2971800" indent="-228600" eaLnBrk="0" fontAlgn="base" hangingPunct="0">
              <a:spcBef>
                <a:spcPct val="0"/>
              </a:spcBef>
              <a:spcAft>
                <a:spcPct val="0"/>
              </a:spcAft>
              <a:defRPr sz="3200" b="1">
                <a:solidFill>
                  <a:srgbClr val="4D4D4D"/>
                </a:solidFill>
                <a:latin typeface="Arial" charset="0"/>
                <a:ea typeface="黑体" charset="-122"/>
              </a:defRPr>
            </a:lvl7pPr>
            <a:lvl8pPr marL="3429000" indent="-228600" eaLnBrk="0" fontAlgn="base" hangingPunct="0">
              <a:spcBef>
                <a:spcPct val="0"/>
              </a:spcBef>
              <a:spcAft>
                <a:spcPct val="0"/>
              </a:spcAft>
              <a:defRPr sz="3200" b="1">
                <a:solidFill>
                  <a:srgbClr val="4D4D4D"/>
                </a:solidFill>
                <a:latin typeface="Arial" charset="0"/>
                <a:ea typeface="黑体" charset="-122"/>
              </a:defRPr>
            </a:lvl8pPr>
            <a:lvl9pPr marL="3886200" indent="-228600" eaLnBrk="0" fontAlgn="base" hangingPunct="0">
              <a:spcBef>
                <a:spcPct val="0"/>
              </a:spcBef>
              <a:spcAft>
                <a:spcPct val="0"/>
              </a:spcAft>
              <a:defRPr sz="3200" b="1">
                <a:solidFill>
                  <a:srgbClr val="4D4D4D"/>
                </a:solidFill>
                <a:latin typeface="Arial" charset="0"/>
                <a:ea typeface="黑体" charset="-122"/>
              </a:defRPr>
            </a:lvl9pPr>
          </a:lstStyle>
          <a:p>
            <a:pPr indent="0">
              <a:buFont typeface="+mj-lt"/>
              <a:buNone/>
            </a:pPr>
            <a:r>
              <a:rPr lang="en-US" altLang="zh-CN" sz="1200" dirty="0">
                <a:solidFill>
                  <a:srgbClr val="FF0000"/>
                </a:solidFill>
                <a:latin typeface="Times New Roman" pitchFamily="18" charset="0"/>
                <a:ea typeface="+mn-ea"/>
                <a:cs typeface="Times New Roman" pitchFamily="18" charset="0"/>
                <a:sym typeface="+mn-lt"/>
              </a:rPr>
              <a:t>The cleanliness of the parts can reach AA level</a:t>
            </a:r>
            <a:endParaRPr lang="zh-CN" altLang="en-US" sz="1200" dirty="0">
              <a:solidFill>
                <a:srgbClr val="FF0000"/>
              </a:solidFill>
              <a:latin typeface="Times New Roman" pitchFamily="18" charset="0"/>
              <a:ea typeface="+mn-ea"/>
              <a:cs typeface="Times New Roman" pitchFamily="18" charset="0"/>
              <a:sym typeface="+mn-lt"/>
            </a:endParaRPr>
          </a:p>
        </p:txBody>
      </p:sp>
      <p:sp>
        <p:nvSpPr>
          <p:cNvPr id="11" name="iṡľïḑè"/>
          <p:cNvSpPr txBox="1"/>
          <p:nvPr>
            <p:custDataLst>
              <p:tags r:id="rId13"/>
            </p:custDataLst>
          </p:nvPr>
        </p:nvSpPr>
        <p:spPr bwMode="auto">
          <a:xfrm>
            <a:off x="6868092" y="4748530"/>
            <a:ext cx="1934845" cy="377825"/>
          </a:xfrm>
          <a:prstGeom prst="rect">
            <a:avLst/>
          </a:prstGeom>
          <a:noFill/>
        </p:spPr>
        <p:txBody>
          <a:bodyPr wrap="square" tIns="0" anchor="t">
            <a:noAutofit/>
          </a:bodyPr>
          <a:lstStyle>
            <a:defPPr>
              <a:defRPr lang="zh-CN"/>
            </a:defPPr>
            <a:lvl1pPr>
              <a:defRPr sz="1600" b="1">
                <a:latin typeface="Arial" charset="0"/>
                <a:ea typeface="微软雅黑" pitchFamily="34" charset="-122"/>
                <a:cs typeface="+mn-ea"/>
              </a:defRPr>
            </a:lvl1pPr>
            <a:lvl2pPr marL="742950" indent="-285750">
              <a:defRPr sz="3200" b="1">
                <a:solidFill>
                  <a:srgbClr val="4D4D4D"/>
                </a:solidFill>
                <a:latin typeface="Arial" charset="0"/>
                <a:ea typeface="黑体" charset="-122"/>
              </a:defRPr>
            </a:lvl2pPr>
            <a:lvl3pPr marL="1143000" indent="-228600">
              <a:defRPr sz="3200" b="1">
                <a:solidFill>
                  <a:srgbClr val="4D4D4D"/>
                </a:solidFill>
                <a:latin typeface="Arial" charset="0"/>
                <a:ea typeface="黑体" charset="-122"/>
              </a:defRPr>
            </a:lvl3pPr>
            <a:lvl4pPr marL="1600200" indent="-228600">
              <a:defRPr sz="3200" b="1">
                <a:solidFill>
                  <a:srgbClr val="4D4D4D"/>
                </a:solidFill>
                <a:latin typeface="Arial" charset="0"/>
                <a:ea typeface="黑体" charset="-122"/>
              </a:defRPr>
            </a:lvl4pPr>
            <a:lvl5pPr marL="2057400" indent="-228600">
              <a:defRPr sz="3200" b="1">
                <a:solidFill>
                  <a:srgbClr val="4D4D4D"/>
                </a:solidFill>
                <a:latin typeface="Arial" charset="0"/>
                <a:ea typeface="黑体" charset="-122"/>
              </a:defRPr>
            </a:lvl5pPr>
            <a:lvl6pPr marL="2514600" indent="-228600" eaLnBrk="0" fontAlgn="base" hangingPunct="0">
              <a:spcBef>
                <a:spcPct val="0"/>
              </a:spcBef>
              <a:spcAft>
                <a:spcPct val="0"/>
              </a:spcAft>
              <a:defRPr sz="3200" b="1">
                <a:solidFill>
                  <a:srgbClr val="4D4D4D"/>
                </a:solidFill>
                <a:latin typeface="Arial" charset="0"/>
                <a:ea typeface="黑体" charset="-122"/>
              </a:defRPr>
            </a:lvl6pPr>
            <a:lvl7pPr marL="2971800" indent="-228600" eaLnBrk="0" fontAlgn="base" hangingPunct="0">
              <a:spcBef>
                <a:spcPct val="0"/>
              </a:spcBef>
              <a:spcAft>
                <a:spcPct val="0"/>
              </a:spcAft>
              <a:defRPr sz="3200" b="1">
                <a:solidFill>
                  <a:srgbClr val="4D4D4D"/>
                </a:solidFill>
                <a:latin typeface="Arial" charset="0"/>
                <a:ea typeface="黑体" charset="-122"/>
              </a:defRPr>
            </a:lvl7pPr>
            <a:lvl8pPr marL="3429000" indent="-228600" eaLnBrk="0" fontAlgn="base" hangingPunct="0">
              <a:spcBef>
                <a:spcPct val="0"/>
              </a:spcBef>
              <a:spcAft>
                <a:spcPct val="0"/>
              </a:spcAft>
              <a:defRPr sz="3200" b="1">
                <a:solidFill>
                  <a:srgbClr val="4D4D4D"/>
                </a:solidFill>
                <a:latin typeface="Arial" charset="0"/>
                <a:ea typeface="黑体" charset="-122"/>
              </a:defRPr>
            </a:lvl8pPr>
            <a:lvl9pPr marL="3886200" indent="-228600" eaLnBrk="0" fontAlgn="base" hangingPunct="0">
              <a:spcBef>
                <a:spcPct val="0"/>
              </a:spcBef>
              <a:spcAft>
                <a:spcPct val="0"/>
              </a:spcAft>
              <a:defRPr sz="3200" b="1">
                <a:solidFill>
                  <a:srgbClr val="4D4D4D"/>
                </a:solidFill>
                <a:latin typeface="Arial" charset="0"/>
                <a:ea typeface="黑体" charset="-122"/>
              </a:defRPr>
            </a:lvl9pPr>
          </a:lstStyle>
          <a:p>
            <a:pPr indent="0">
              <a:buFont typeface="+mj-lt"/>
              <a:buNone/>
            </a:pPr>
            <a:r>
              <a:rPr lang="en-US" altLang="zh-CN" sz="1200" dirty="0">
                <a:solidFill>
                  <a:srgbClr val="FF0000"/>
                </a:solidFill>
                <a:latin typeface="Times New Roman" pitchFamily="18" charset="0"/>
                <a:ea typeface="+mn-ea"/>
                <a:cs typeface="Times New Roman" pitchFamily="18" charset="0"/>
                <a:sym typeface="+mn-lt"/>
              </a:rPr>
              <a:t>100% full test before sales</a:t>
            </a:r>
            <a:endParaRPr lang="zh-CN" altLang="en-US" sz="1200" dirty="0">
              <a:solidFill>
                <a:srgbClr val="FF0000"/>
              </a:solidFill>
              <a:latin typeface="Times New Roman" pitchFamily="18" charset="0"/>
              <a:ea typeface="+mn-ea"/>
              <a:cs typeface="Times New Roman" pitchFamily="18" charset="0"/>
              <a:sym typeface="+mn-lt"/>
            </a:endParaRPr>
          </a:p>
        </p:txBody>
      </p:sp>
      <p:pic>
        <p:nvPicPr>
          <p:cNvPr id="7170" name="Picture 2" descr="E:\2018年工作\文档\图片素材\设备\清洗设备.jpg"/>
          <p:cNvPicPr>
            <a:picLocks noChangeAspect="1" noChangeArrowheads="1"/>
          </p:cNvPicPr>
          <p:nvPr/>
        </p:nvPicPr>
        <p:blipFill>
          <a:blip r:embed="rId14" cstate="print"/>
          <a:srcRect/>
          <a:stretch>
            <a:fillRect/>
          </a:stretch>
        </p:blipFill>
        <p:spPr bwMode="auto">
          <a:xfrm>
            <a:off x="6778625" y="1236345"/>
            <a:ext cx="1884045" cy="1304925"/>
          </a:xfrm>
          <a:prstGeom prst="rect">
            <a:avLst/>
          </a:prstGeom>
          <a:ln>
            <a:noFill/>
          </a:ln>
          <a:effectLst/>
        </p:spPr>
      </p:pic>
      <p:pic>
        <p:nvPicPr>
          <p:cNvPr id="7172" name="Picture 4" descr="E:\2018年工作\文档\图片素材\设备\马尔检测设备.jpg"/>
          <p:cNvPicPr>
            <a:picLocks noChangeAspect="1" noChangeArrowheads="1"/>
          </p:cNvPicPr>
          <p:nvPr/>
        </p:nvPicPr>
        <p:blipFill>
          <a:blip r:embed="rId15" cstate="print"/>
          <a:srcRect/>
          <a:stretch>
            <a:fillRect/>
          </a:stretch>
        </p:blipFill>
        <p:spPr bwMode="auto">
          <a:xfrm>
            <a:off x="6746240" y="3065780"/>
            <a:ext cx="2126615" cy="1595120"/>
          </a:xfrm>
          <a:prstGeom prst="rect">
            <a:avLst/>
          </a:prstGeom>
          <a:ln>
            <a:noFill/>
          </a:ln>
          <a:effectLst/>
        </p:spPr>
      </p:pic>
      <p:sp>
        <p:nvSpPr>
          <p:cNvPr id="12" name=" 231"/>
          <p:cNvSpPr/>
          <p:nvPr/>
        </p:nvSpPr>
        <p:spPr>
          <a:xfrm>
            <a:off x="229362" y="1489710"/>
            <a:ext cx="1649095" cy="542290"/>
          </a:xfrm>
          <a:custGeom>
            <a:avLst/>
            <a:gdLst>
              <a:gd name="connsiteX0" fmla="*/ 0 w 648072"/>
              <a:gd name="connsiteY0" fmla="*/ 0 h 571214"/>
              <a:gd name="connsiteX1" fmla="*/ 648072 w 648072"/>
              <a:gd name="connsiteY1" fmla="*/ 0 h 571214"/>
              <a:gd name="connsiteX2" fmla="*/ 648072 w 648072"/>
              <a:gd name="connsiteY2" fmla="*/ 432048 h 571214"/>
              <a:gd name="connsiteX3" fmla="*/ 404753 w 648072"/>
              <a:gd name="connsiteY3" fmla="*/ 432048 h 571214"/>
              <a:gd name="connsiteX4" fmla="*/ 324037 w 648072"/>
              <a:gd name="connsiteY4" fmla="*/ 571214 h 571214"/>
              <a:gd name="connsiteX5" fmla="*/ 243321 w 648072"/>
              <a:gd name="connsiteY5" fmla="*/ 432048 h 571214"/>
              <a:gd name="connsiteX6" fmla="*/ 0 w 648072"/>
              <a:gd name="connsiteY6" fmla="*/ 432048 h 57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8072" h="571214">
                <a:moveTo>
                  <a:pt x="0" y="0"/>
                </a:moveTo>
                <a:lnTo>
                  <a:pt x="648072" y="0"/>
                </a:lnTo>
                <a:lnTo>
                  <a:pt x="648072" y="432048"/>
                </a:lnTo>
                <a:lnTo>
                  <a:pt x="404753" y="432048"/>
                </a:lnTo>
                <a:lnTo>
                  <a:pt x="324037" y="571214"/>
                </a:lnTo>
                <a:lnTo>
                  <a:pt x="243321" y="432048"/>
                </a:lnTo>
                <a:lnTo>
                  <a:pt x="0" y="432048"/>
                </a:lnTo>
                <a:close/>
              </a:path>
            </a:pathLst>
          </a:custGeom>
          <a:gradFill>
            <a:gsLst>
              <a:gs pos="0">
                <a:srgbClr val="007BD3"/>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en-US" altLang="zh-CN" sz="1600" dirty="0">
                <a:solidFill>
                  <a:srgbClr val="FFFFFF"/>
                </a:solidFill>
                <a:latin typeface="Times New Roman" pitchFamily="18" charset="0"/>
                <a:cs typeface="Times New Roman" pitchFamily="18" charset="0"/>
              </a:rPr>
              <a:t>Quality control</a:t>
            </a:r>
            <a:endParaRPr lang="zh-CN" altLang="en-US" sz="1600" dirty="0">
              <a:solidFill>
                <a:srgbClr val="FFFFFF"/>
              </a:solidFill>
              <a:latin typeface="Times New Roman" pitchFamily="18" charset="0"/>
              <a:cs typeface="Times New Roman" pitchFamily="18" charset="0"/>
            </a:endParaRPr>
          </a:p>
        </p:txBody>
      </p:sp>
    </p:spTree>
    <p:custDataLst>
      <p:tags r:id="rId16"/>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xml><?xml version="1.0" encoding="utf-8"?>
<p:tagLst xmlns:p="http://schemas.openxmlformats.org/presentationml/2006/main">
  <p:tag name="KSO_WM_TAG_VERSION" val="1.0"/>
  <p:tag name="KSO_WM_BEAUTIFY_FLAG" val="#wm#"/>
  <p:tag name="KSO_WM_UNIT_TYPE" val="i"/>
  <p:tag name="KSO_WM_UNIT_ID" val="custom20186342_2*i*6"/>
  <p:tag name="KSO_WM_TEMPLATE_CATEGORY" val="custom"/>
  <p:tag name="KSO_WM_TEMPLATE_INDEX" val="20186342"/>
  <p:tag name="KSO_WM_UNIT_INDEX" val="6"/>
</p:tagLst>
</file>

<file path=ppt/tags/tag11.xml><?xml version="1.0" encoding="utf-8"?>
<p:tagLst xmlns:p="http://schemas.openxmlformats.org/presentationml/2006/main">
  <p:tag name="KSO_WM_TEMPLATE_CATEGORY" val="custom"/>
  <p:tag name="KSO_WM_TEMPLATE_INDEX" val="20186845"/>
</p:tagLst>
</file>

<file path=ppt/tags/tag12.xml><?xml version="1.0" encoding="utf-8"?>
<p:tagLst xmlns:p="http://schemas.openxmlformats.org/presentationml/2006/main">
  <p:tag name="KSO_WM_TEMPLATE_CATEGORY" val="custom"/>
  <p:tag name="KSO_WM_TEMPLATE_INDEX" val="20186342"/>
  <p:tag name="KSO_WM_TAG_VERSION" val="1.0"/>
  <p:tag name="KSO_WM_UNIT_TYPE" val="f"/>
  <p:tag name="KSO_WM_UNIT_INDEX" val="1"/>
  <p:tag name="KSO_WM_UNIT_ID" val="custom20186342_2*f*1"/>
  <p:tag name="KSO_WM_UNIT_LAYERLEVEL" val="1"/>
  <p:tag name="KSO_WM_UNIT_VALUE" val="175"/>
  <p:tag name="KSO_WM_UNIT_HIGHLIGHT" val="0"/>
  <p:tag name="KSO_WM_UNIT_COMPATIBLE" val="0"/>
  <p:tag name="KSO_WM_UNIT_CLEAR" val="0"/>
  <p:tag name="KSO_WM_BEAUTIFY_FLAG" val="#wm#"/>
  <p:tag name="KSO_WM_UNIT_PRESET_TEXT" val="Subtitle Here&#10;Subtitle Here&#10;Subtitle Here&#10;Subtitle Here"/>
</p:tagLst>
</file>

<file path=ppt/tags/tag13.xml><?xml version="1.0" encoding="utf-8"?>
<p:tagLst xmlns:p="http://schemas.openxmlformats.org/presentationml/2006/main">
  <p:tag name="KSO_WM_TAG_VERSION" val="1.0"/>
  <p:tag name="KSO_WM_BEAUTIFY_FLAG" val="#wm#"/>
  <p:tag name="KSO_WM_UNIT_TYPE" val="i"/>
  <p:tag name="KSO_WM_UNIT_ID" val="custom20186342_2*i*6"/>
  <p:tag name="KSO_WM_TEMPLATE_CATEGORY" val="custom"/>
  <p:tag name="KSO_WM_TEMPLATE_INDEX" val="20186342"/>
  <p:tag name="KSO_WM_UNIT_INDEX" val="6"/>
</p:tagLst>
</file>

<file path=ppt/tags/tag14.xml><?xml version="1.0" encoding="utf-8"?>
<p:tagLst xmlns:p="http://schemas.openxmlformats.org/presentationml/2006/main">
  <p:tag name="KSO_WM_TEMPLATE_CATEGORY" val="custom"/>
  <p:tag name="KSO_WM_TEMPLATE_INDEX" val="20186342"/>
  <p:tag name="KSO_WM_TAG_VERSION" val="1.0"/>
  <p:tag name="KSO_WM_UNIT_TYPE" val="f"/>
  <p:tag name="KSO_WM_UNIT_INDEX" val="1"/>
  <p:tag name="KSO_WM_UNIT_ID" val="custom20186342_2*f*1"/>
  <p:tag name="KSO_WM_UNIT_LAYERLEVEL" val="1"/>
  <p:tag name="KSO_WM_UNIT_VALUE" val="175"/>
  <p:tag name="KSO_WM_UNIT_HIGHLIGHT" val="0"/>
  <p:tag name="KSO_WM_UNIT_COMPATIBLE" val="0"/>
  <p:tag name="KSO_WM_UNIT_CLEAR" val="0"/>
  <p:tag name="KSO_WM_BEAUTIFY_FLAG" val="#wm#"/>
  <p:tag name="KSO_WM_UNIT_PRESET_TEXT" val="Subtitle Here&#10;Subtitle Here&#10;Subtitle Here&#10;Subtitle Here"/>
</p:tagLst>
</file>

<file path=ppt/tags/tag15.xml><?xml version="1.0" encoding="utf-8"?>
<p:tagLst xmlns:p="http://schemas.openxmlformats.org/presentationml/2006/main">
  <p:tag name="KSO_WM_TEMPLATE_CATEGORY" val="custom"/>
  <p:tag name="KSO_WM_TEMPLATE_INDEX" val="20186342"/>
  <p:tag name="KSO_WM_TAG_VERSION" val="1.0"/>
  <p:tag name="KSO_WM_UNIT_TYPE" val="f"/>
  <p:tag name="KSO_WM_UNIT_INDEX" val="1"/>
  <p:tag name="KSO_WM_UNIT_ID" val="custom20186342_2*f*1"/>
  <p:tag name="KSO_WM_UNIT_LAYERLEVEL" val="1"/>
  <p:tag name="KSO_WM_UNIT_VALUE" val="175"/>
  <p:tag name="KSO_WM_UNIT_HIGHLIGHT" val="0"/>
  <p:tag name="KSO_WM_UNIT_COMPATIBLE" val="0"/>
  <p:tag name="KSO_WM_UNIT_CLEAR" val="0"/>
  <p:tag name="KSO_WM_BEAUTIFY_FLAG" val="#wm#"/>
  <p:tag name="KSO_WM_UNIT_PRESET_TEXT" val="Subtitle Here&#10;Subtitle Here&#10;Subtitle Here&#10;Subtitle Here"/>
</p:tagLst>
</file>

<file path=ppt/tags/tag16.xml><?xml version="1.0" encoding="utf-8"?>
<p:tagLst xmlns:p="http://schemas.openxmlformats.org/presentationml/2006/main">
  <p:tag name="KSO_WM_TAG_VERSION" val="1.0"/>
  <p:tag name="KSO_WM_BEAUTIFY_FLAG" val="#wm#"/>
  <p:tag name="KSO_WM_UNIT_TYPE" val="i"/>
  <p:tag name="KSO_WM_UNIT_ID" val="custom20186342_2*i*6"/>
  <p:tag name="KSO_WM_TEMPLATE_CATEGORY" val="custom"/>
  <p:tag name="KSO_WM_TEMPLATE_INDEX" val="20186342"/>
  <p:tag name="KSO_WM_UNIT_INDEX" val="6"/>
</p:tagLst>
</file>

<file path=ppt/tags/tag17.xml><?xml version="1.0" encoding="utf-8"?>
<p:tagLst xmlns:p="http://schemas.openxmlformats.org/presentationml/2006/main">
  <p:tag name="KSO_WM_TEMPLATE_CATEGORY" val="custom"/>
  <p:tag name="KSO_WM_TEMPLATE_INDEX" val="20186845"/>
</p:tagLst>
</file>

<file path=ppt/tags/tag18.xml><?xml version="1.0" encoding="utf-8"?>
<p:tagLst xmlns:p="http://schemas.openxmlformats.org/presentationml/2006/main">
  <p:tag name="KSO_WM_TEMPLATE_CATEGORY" val="custom"/>
  <p:tag name="KSO_WM_TEMPLATE_INDEX" val="20186342"/>
  <p:tag name="KSO_WM_TAG_VERSION" val="1.0"/>
  <p:tag name="KSO_WM_UNIT_TYPE" val="f"/>
  <p:tag name="KSO_WM_UNIT_INDEX" val="1"/>
  <p:tag name="KSO_WM_UNIT_ID" val="custom20186342_2*f*1"/>
  <p:tag name="KSO_WM_UNIT_LAYERLEVEL" val="1"/>
  <p:tag name="KSO_WM_UNIT_VALUE" val="175"/>
  <p:tag name="KSO_WM_UNIT_HIGHLIGHT" val="0"/>
  <p:tag name="KSO_WM_UNIT_COMPATIBLE" val="0"/>
  <p:tag name="KSO_WM_UNIT_CLEAR" val="0"/>
  <p:tag name="KSO_WM_BEAUTIFY_FLAG" val="#wm#"/>
  <p:tag name="KSO_WM_UNIT_PRESET_TEXT" val="Subtitle Here&#10;Subtitle Here&#10;Subtitle Here&#10;Subtitle Here"/>
</p:tagLst>
</file>

<file path=ppt/tags/tag19.xml><?xml version="1.0" encoding="utf-8"?>
<p:tagLst xmlns:p="http://schemas.openxmlformats.org/presentationml/2006/main">
  <p:tag name="KSO_WM_TAG_VERSION" val="1.0"/>
  <p:tag name="KSO_WM_BEAUTIFY_FLAG" val="#wm#"/>
  <p:tag name="KSO_WM_UNIT_TYPE" val="i"/>
  <p:tag name="KSO_WM_UNIT_ID" val="custom20186342_2*i*6"/>
  <p:tag name="KSO_WM_TEMPLATE_CATEGORY" val="custom"/>
  <p:tag name="KSO_WM_TEMPLATE_INDEX" val="20186342"/>
  <p:tag name="KSO_WM_UNIT_INDEX" val="6"/>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p="http://schemas.openxmlformats.org/presentationml/2006/main">
  <p:tag name="KSO_WM_TEMPLATE_CATEGORY" val="custom"/>
  <p:tag name="KSO_WM_TEMPLATE_INDEX" val="20186342"/>
  <p:tag name="KSO_WM_TAG_VERSION" val="1.0"/>
  <p:tag name="KSO_WM_UNIT_TYPE" val="f"/>
  <p:tag name="KSO_WM_UNIT_INDEX" val="1"/>
  <p:tag name="KSO_WM_UNIT_ID" val="custom20186342_2*f*1"/>
  <p:tag name="KSO_WM_UNIT_LAYERLEVEL" val="1"/>
  <p:tag name="KSO_WM_UNIT_VALUE" val="175"/>
  <p:tag name="KSO_WM_UNIT_HIGHLIGHT" val="0"/>
  <p:tag name="KSO_WM_UNIT_COMPATIBLE" val="0"/>
  <p:tag name="KSO_WM_UNIT_CLEAR" val="0"/>
  <p:tag name="KSO_WM_BEAUTIFY_FLAG" val="#wm#"/>
  <p:tag name="KSO_WM_UNIT_PRESET_TEXT" val="Subtitle Here&#10;Subtitle Here&#10;Subtitle Here&#10;Subtitle Here"/>
</p:tagLst>
</file>

<file path=ppt/tags/tag21.xml><?xml version="1.0" encoding="utf-8"?>
<p:tagLst xmlns:p="http://schemas.openxmlformats.org/presentationml/2006/main">
  <p:tag name="KSO_WM_TEMPLATE_CATEGORY" val="custom"/>
  <p:tag name="KSO_WM_TEMPLATE_INDEX" val="20186342"/>
  <p:tag name="KSO_WM_TAG_VERSION" val="1.0"/>
  <p:tag name="KSO_WM_UNIT_TYPE" val="f"/>
  <p:tag name="KSO_WM_UNIT_INDEX" val="1"/>
  <p:tag name="KSO_WM_UNIT_ID" val="custom20186342_2*f*1"/>
  <p:tag name="KSO_WM_UNIT_LAYERLEVEL" val="1"/>
  <p:tag name="KSO_WM_UNIT_VALUE" val="175"/>
  <p:tag name="KSO_WM_UNIT_HIGHLIGHT" val="0"/>
  <p:tag name="KSO_WM_UNIT_COMPATIBLE" val="0"/>
  <p:tag name="KSO_WM_UNIT_CLEAR" val="0"/>
  <p:tag name="KSO_WM_BEAUTIFY_FLAG" val="#wm#"/>
  <p:tag name="KSO_WM_UNIT_PRESET_TEXT" val="Subtitle Here&#10;Subtitle Here&#10;Subtitle Here&#10;Subtitle Here"/>
</p:tagLst>
</file>

<file path=ppt/tags/tag22.xml><?xml version="1.0" encoding="utf-8"?>
<p:tagLst xmlns:p="http://schemas.openxmlformats.org/presentationml/2006/main">
  <p:tag name="KSO_WM_TAG_VERSION" val="1.0"/>
  <p:tag name="KSO_WM_BEAUTIFY_FLAG" val="#wm#"/>
  <p:tag name="KSO_WM_UNIT_TYPE" val="i"/>
  <p:tag name="KSO_WM_UNIT_ID" val="custom20186342_2*i*6"/>
  <p:tag name="KSO_WM_TEMPLATE_CATEGORY" val="custom"/>
  <p:tag name="KSO_WM_TEMPLATE_INDEX" val="20186342"/>
  <p:tag name="KSO_WM_UNIT_INDEX" val="6"/>
</p:tagLst>
</file>

<file path=ppt/tags/tag23.xml><?xml version="1.0" encoding="utf-8"?>
<p:tagLst xmlns:p="http://schemas.openxmlformats.org/presentationml/2006/main">
  <p:tag name="KSO_WM_TEMPLATE_CATEGORY" val="custom"/>
  <p:tag name="KSO_WM_TEMPLATE_INDEX" val="20186845"/>
</p:tagLst>
</file>

<file path=ppt/tags/tag24.xml><?xml version="1.0" encoding="utf-8"?>
<p:tagLst xmlns:p="http://schemas.openxmlformats.org/presentationml/2006/main">
  <p:tag name="KSO_WM_TAG_VERSION" val="1.0"/>
  <p:tag name="KSO_WM_BEAUTIFY_FLAG" val="#wm#"/>
  <p:tag name="KSO_WM_UNIT_TYPE" val="i"/>
  <p:tag name="KSO_WM_UNIT_ID" val="custom20186342_2*i*6"/>
  <p:tag name="KSO_WM_TEMPLATE_CATEGORY" val="custom"/>
  <p:tag name="KSO_WM_TEMPLATE_INDEX" val="20186342"/>
  <p:tag name="KSO_WM_UNIT_INDEX" val="6"/>
</p:tagLst>
</file>

<file path=ppt/tags/tag25.xml><?xml version="1.0" encoding="utf-8"?>
<p:tagLst xmlns:p="http://schemas.openxmlformats.org/presentationml/2006/main">
  <p:tag name="KSO_WM_TEMPLATE_CATEGORY" val="custom"/>
  <p:tag name="KSO_WM_TEMPLATE_INDEX" val="20186342"/>
  <p:tag name="KSO_WM_TAG_VERSION" val="1.0"/>
  <p:tag name="KSO_WM_UNIT_TYPE" val="f"/>
  <p:tag name="KSO_WM_UNIT_INDEX" val="1"/>
  <p:tag name="KSO_WM_UNIT_ID" val="custom20186342_2*f*1"/>
  <p:tag name="KSO_WM_UNIT_LAYERLEVEL" val="1"/>
  <p:tag name="KSO_WM_UNIT_VALUE" val="175"/>
  <p:tag name="KSO_WM_UNIT_HIGHLIGHT" val="0"/>
  <p:tag name="KSO_WM_UNIT_COMPATIBLE" val="0"/>
  <p:tag name="KSO_WM_UNIT_CLEAR" val="0"/>
  <p:tag name="KSO_WM_BEAUTIFY_FLAG" val="#wm#"/>
  <p:tag name="KSO_WM_UNIT_PRESET_TEXT" val="Subtitle Here&#10;Subtitle Here&#10;Subtitle Here&#10;Subtitle Here"/>
</p:tagLst>
</file>

<file path=ppt/tags/tag26.xml><?xml version="1.0" encoding="utf-8"?>
<p:tagLst xmlns:p="http://schemas.openxmlformats.org/presentationml/2006/main">
  <p:tag name="KSO_WM_TEMPLATE_CATEGORY" val="custom"/>
  <p:tag name="KSO_WM_TEMPLATE_INDEX" val="20186342"/>
  <p:tag name="KSO_WM_TAG_VERSION" val="1.0"/>
  <p:tag name="KSO_WM_UNIT_TYPE" val="f"/>
  <p:tag name="KSO_WM_UNIT_INDEX" val="1"/>
  <p:tag name="KSO_WM_UNIT_ID" val="custom20186342_2*f*1"/>
  <p:tag name="KSO_WM_UNIT_LAYERLEVEL" val="1"/>
  <p:tag name="KSO_WM_UNIT_VALUE" val="175"/>
  <p:tag name="KSO_WM_UNIT_HIGHLIGHT" val="0"/>
  <p:tag name="KSO_WM_UNIT_COMPATIBLE" val="0"/>
  <p:tag name="KSO_WM_UNIT_CLEAR" val="0"/>
  <p:tag name="KSO_WM_BEAUTIFY_FLAG" val="#wm#"/>
  <p:tag name="KSO_WM_UNIT_PRESET_TEXT" val="Subtitle Here&#10;Subtitle Here&#10;Subtitle Here&#10;Subtitle Here"/>
</p:tagLst>
</file>

<file path=ppt/tags/tag27.xml><?xml version="1.0" encoding="utf-8"?>
<p:tagLst xmlns:p="http://schemas.openxmlformats.org/presentationml/2006/main">
  <p:tag name="KSO_WM_TEMPLATE_CATEGORY" val="custom"/>
  <p:tag name="KSO_WM_TEMPLATE_INDEX" val="20186845"/>
</p:tagLst>
</file>

<file path=ppt/tags/tag28.xml><?xml version="1.0" encoding="utf-8"?>
<p:tagLst xmlns:p="http://schemas.openxmlformats.org/presentationml/2006/main">
  <p:tag name="KSO_WM_TAG_VERSION" val="1.0"/>
  <p:tag name="KSO_WM_BEAUTIFY_FLAG" val="#wm#"/>
  <p:tag name="KSO_WM_UNIT_TYPE" val="i"/>
  <p:tag name="KSO_WM_UNIT_ID" val="custom20186342_2*i*6"/>
  <p:tag name="KSO_WM_TEMPLATE_CATEGORY" val="custom"/>
  <p:tag name="KSO_WM_TEMPLATE_INDEX" val="20186342"/>
  <p:tag name="KSO_WM_UNIT_INDEX" val="6"/>
</p:tagLst>
</file>

<file path=ppt/tags/tag29.xml><?xml version="1.0" encoding="utf-8"?>
<p:tagLst xmlns:p="http://schemas.openxmlformats.org/presentationml/2006/main">
  <p:tag name="KSO_WM_TEMPLATE_CATEGORY" val="custom"/>
  <p:tag name="KSO_WM_TEMPLATE_INDEX" val="20186342"/>
  <p:tag name="KSO_WM_TAG_VERSION" val="1.0"/>
  <p:tag name="KSO_WM_UNIT_TYPE" val="f"/>
  <p:tag name="KSO_WM_UNIT_INDEX" val="1"/>
  <p:tag name="KSO_WM_UNIT_ID" val="custom20186342_2*f*1"/>
  <p:tag name="KSO_WM_UNIT_LAYERLEVEL" val="1"/>
  <p:tag name="KSO_WM_UNIT_VALUE" val="175"/>
  <p:tag name="KSO_WM_UNIT_HIGHLIGHT" val="0"/>
  <p:tag name="KSO_WM_UNIT_COMPATIBLE" val="0"/>
  <p:tag name="KSO_WM_UNIT_CLEAR" val="0"/>
  <p:tag name="KSO_WM_BEAUTIFY_FLAG" val="#wm#"/>
  <p:tag name="KSO_WM_UNIT_PRESET_TEXT" val="Subtitle Here&#10;Subtitle Here&#10;Subtitle Here&#10;Subtitle Here"/>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p="http://schemas.openxmlformats.org/presentationml/2006/main">
  <p:tag name="KSO_WM_TEMPLATE_CATEGORY" val="custom"/>
  <p:tag name="KSO_WM_TEMPLATE_INDEX" val="20186342"/>
  <p:tag name="KSO_WM_TAG_VERSION" val="1.0"/>
  <p:tag name="KSO_WM_UNIT_TYPE" val="f"/>
  <p:tag name="KSO_WM_UNIT_INDEX" val="1"/>
  <p:tag name="KSO_WM_UNIT_ID" val="custom20186342_2*f*1"/>
  <p:tag name="KSO_WM_UNIT_LAYERLEVEL" val="1"/>
  <p:tag name="KSO_WM_UNIT_VALUE" val="175"/>
  <p:tag name="KSO_WM_UNIT_HIGHLIGHT" val="0"/>
  <p:tag name="KSO_WM_UNIT_COMPATIBLE" val="0"/>
  <p:tag name="KSO_WM_UNIT_CLEAR" val="0"/>
  <p:tag name="KSO_WM_BEAUTIFY_FLAG" val="#wm#"/>
  <p:tag name="KSO_WM_UNIT_PRESET_TEXT" val="Subtitle Here&#10;Subtitle Here&#10;Subtitle Here&#10;Subtitle Here"/>
</p:tagLst>
</file>

<file path=ppt/tags/tag31.xml><?xml version="1.0" encoding="utf-8"?>
<p:tagLst xmlns:p="http://schemas.openxmlformats.org/presentationml/2006/main">
  <p:tag name="KSO_WM_TEMPLATE_CATEGORY" val="custom"/>
  <p:tag name="KSO_WM_TEMPLATE_INDEX" val="20186342"/>
  <p:tag name="KSO_WM_TAG_VERSION" val="1.0"/>
  <p:tag name="KSO_WM_UNIT_TYPE" val="f"/>
  <p:tag name="KSO_WM_UNIT_INDEX" val="1"/>
  <p:tag name="KSO_WM_UNIT_ID" val="custom20186342_2*f*1"/>
  <p:tag name="KSO_WM_UNIT_LAYERLEVEL" val="1"/>
  <p:tag name="KSO_WM_UNIT_VALUE" val="175"/>
  <p:tag name="KSO_WM_UNIT_HIGHLIGHT" val="0"/>
  <p:tag name="KSO_WM_UNIT_COMPATIBLE" val="0"/>
  <p:tag name="KSO_WM_UNIT_CLEAR" val="0"/>
  <p:tag name="KSO_WM_BEAUTIFY_FLAG" val="#wm#"/>
  <p:tag name="KSO_WM_UNIT_PRESET_TEXT" val="Subtitle Here&#10;Subtitle Here&#10;Subtitle Here&#10;Subtitle Here"/>
</p:tagLst>
</file>

<file path=ppt/tags/tag32.xml><?xml version="1.0" encoding="utf-8"?>
<p:tagLst xmlns:p="http://schemas.openxmlformats.org/presentationml/2006/main">
  <p:tag name="KSO_WM_TEMPLATE_CATEGORY" val="custom"/>
  <p:tag name="KSO_WM_TEMPLATE_INDEX" val="20186342"/>
  <p:tag name="KSO_WM_TAG_VERSION" val="1.0"/>
  <p:tag name="KSO_WM_UNIT_TYPE" val="f"/>
  <p:tag name="KSO_WM_UNIT_INDEX" val="1"/>
  <p:tag name="KSO_WM_UNIT_ID" val="custom20186342_2*f*1"/>
  <p:tag name="KSO_WM_UNIT_LAYERLEVEL" val="1"/>
  <p:tag name="KSO_WM_UNIT_VALUE" val="175"/>
  <p:tag name="KSO_WM_UNIT_HIGHLIGHT" val="0"/>
  <p:tag name="KSO_WM_UNIT_COMPATIBLE" val="0"/>
  <p:tag name="KSO_WM_UNIT_CLEAR" val="0"/>
  <p:tag name="KSO_WM_BEAUTIFY_FLAG" val="#wm#"/>
  <p:tag name="KSO_WM_UNIT_PRESET_TEXT" val="Subtitle Here&#10;Subtitle Here&#10;Subtitle Here&#10;Subtitle Here"/>
</p:tagLst>
</file>

<file path=ppt/tags/tag33.xml><?xml version="1.0" encoding="utf-8"?>
<p:tagLst xmlns:p="http://schemas.openxmlformats.org/presentationml/2006/main">
  <p:tag name="KSO_WM_TEMPLATE_CATEGORY" val="custom"/>
  <p:tag name="KSO_WM_TEMPLATE_INDEX" val="20186342"/>
  <p:tag name="KSO_WM_TAG_VERSION" val="1.0"/>
  <p:tag name="KSO_WM_UNIT_TYPE" val="f"/>
  <p:tag name="KSO_WM_UNIT_INDEX" val="1"/>
  <p:tag name="KSO_WM_UNIT_ID" val="custom20186342_2*f*1"/>
  <p:tag name="KSO_WM_UNIT_LAYERLEVEL" val="1"/>
  <p:tag name="KSO_WM_UNIT_VALUE" val="175"/>
  <p:tag name="KSO_WM_UNIT_HIGHLIGHT" val="0"/>
  <p:tag name="KSO_WM_UNIT_COMPATIBLE" val="0"/>
  <p:tag name="KSO_WM_UNIT_CLEAR" val="0"/>
  <p:tag name="KSO_WM_BEAUTIFY_FLAG" val="#wm#"/>
  <p:tag name="KSO_WM_UNIT_PRESET_TEXT" val="Subtitle Here&#10;Subtitle Here&#10;Subtitle Here&#10;Subtitle Here"/>
</p:tagLst>
</file>

<file path=ppt/tags/tag34.xml><?xml version="1.0" encoding="utf-8"?>
<p:tagLst xmlns:p="http://schemas.openxmlformats.org/presentationml/2006/main">
  <p:tag name="KSO_WM_TEMPLATE_CATEGORY" val="custom"/>
  <p:tag name="KSO_WM_TEMPLATE_INDEX" val="20186342"/>
  <p:tag name="KSO_WM_TAG_VERSION" val="1.0"/>
  <p:tag name="KSO_WM_UNIT_TYPE" val="f"/>
  <p:tag name="KSO_WM_UNIT_INDEX" val="1"/>
  <p:tag name="KSO_WM_UNIT_ID" val="custom20186342_2*f*1"/>
  <p:tag name="KSO_WM_UNIT_LAYERLEVEL" val="1"/>
  <p:tag name="KSO_WM_UNIT_VALUE" val="175"/>
  <p:tag name="KSO_WM_UNIT_HIGHLIGHT" val="0"/>
  <p:tag name="KSO_WM_UNIT_COMPATIBLE" val="0"/>
  <p:tag name="KSO_WM_UNIT_CLEAR" val="0"/>
  <p:tag name="KSO_WM_BEAUTIFY_FLAG" val="#wm#"/>
  <p:tag name="KSO_WM_UNIT_PRESET_TEXT" val="Subtitle Here&#10;Subtitle Here&#10;Subtitle Here&#10;Subtitle Here"/>
</p:tagLst>
</file>

<file path=ppt/tags/tag35.xml><?xml version="1.0" encoding="utf-8"?>
<p:tagLst xmlns:p="http://schemas.openxmlformats.org/presentationml/2006/main">
  <p:tag name="KSO_WM_TEMPLATE_CATEGORY" val="custom"/>
  <p:tag name="KSO_WM_TEMPLATE_INDEX" val="20186845"/>
</p:tagLst>
</file>

<file path=ppt/tags/tag36.xml><?xml version="1.0" encoding="utf-8"?>
<p:tagLst xmlns:p="http://schemas.openxmlformats.org/presentationml/2006/main">
  <p:tag name="KSO_WM_TAG_VERSION" val="1.0"/>
  <p:tag name="KSO_WM_BEAUTIFY_FLAG" val="#wm#"/>
  <p:tag name="KSO_WM_TEMPLATE_CATEGORY" val="diagram"/>
  <p:tag name="KSO_WM_TEMPLATE_INDEX" val="780"/>
  <p:tag name="KSO_WM_UNIT_TYPE" val="p_i"/>
  <p:tag name="KSO_WM_UNIT_INDEX" val="1_12"/>
  <p:tag name="KSO_WM_UNIT_ID" val="diagram780_3*p_i*1_12"/>
  <p:tag name="KSO_WM_UNIT_CLEAR" val="1"/>
  <p:tag name="KSO_WM_UNIT_LAYERLEVEL" val="1_1"/>
  <p:tag name="KSO_WM_DIAGRAM_GROUP_CODE" val="p1-1"/>
</p:tagLst>
</file>

<file path=ppt/tags/tag37.xml><?xml version="1.0" encoding="utf-8"?>
<p:tagLst xmlns:p="http://schemas.openxmlformats.org/presentationml/2006/main">
  <p:tag name="KSO_WM_TAG_VERSION" val="1.0"/>
  <p:tag name="KSO_WM_BEAUTIFY_FLAG" val="#wm#"/>
  <p:tag name="KSO_WM_UNIT_TYPE" val="i"/>
  <p:tag name="KSO_WM_UNIT_ID" val="diagram107_3*i*0"/>
  <p:tag name="KSO_WM_TEMPLATE_CATEGORY" val="diagram"/>
  <p:tag name="KSO_WM_TEMPLATE_INDEX" val="107"/>
  <p:tag name="KSO_WM_UNIT_INDEX" val="0"/>
</p:tagLst>
</file>

<file path=ppt/tags/tag38.xml><?xml version="1.0" encoding="utf-8"?>
<p:tagLst xmlns:p="http://schemas.openxmlformats.org/presentationml/2006/main">
  <p:tag name="KSO_WM_UNIT_CLEAR" val="1"/>
  <p:tag name="KSO_WM_TAG_VERSION" val="1.0"/>
  <p:tag name="KSO_WM_BEAUTIFY_FLAG" val="#wm#"/>
  <p:tag name="KSO_WM_TEMPLATE_CATEGORY" val="diagram"/>
  <p:tag name="KSO_WM_TEMPLATE_INDEX" val="107"/>
  <p:tag name="KSO_WM_UNIT_TYPE" val="m_i"/>
  <p:tag name="KSO_WM_UNIT_INDEX" val="1_1"/>
  <p:tag name="KSO_WM_UNIT_ID" val="diagram107_3*m_i*1_1"/>
  <p:tag name="KSO_WM_UNIT_LAYERLEVEL" val="1_1"/>
  <p:tag name="KSO_WM_DIAGRAM_GROUP_CODE" val="m1-1"/>
  <p:tag name="KSO_WM_UNIT_TEXT_FILL_FORE_SCHEMECOLOR_INDEX" val="14"/>
  <p:tag name="KSO_WM_UNIT_TEXT_FILL_TYPE" val="1"/>
</p:tagLst>
</file>

<file path=ppt/tags/tag39.xml><?xml version="1.0" encoding="utf-8"?>
<p:tagLst xmlns:p="http://schemas.openxmlformats.org/presentationml/2006/main">
  <p:tag name="KSO_WM_UNIT_CLEAR" val="1"/>
  <p:tag name="KSO_WM_UNIT_VALUE" val="4"/>
  <p:tag name="KSO_WM_UNIT_HIGHLIGHT" val="0"/>
  <p:tag name="KSO_WM_UNIT_COMPATIBLE" val="0"/>
  <p:tag name="KSO_WM_TAG_VERSION" val="1.0"/>
  <p:tag name="KSO_WM_BEAUTIFY_FLAG" val="#wm#"/>
  <p:tag name="KSO_WM_TEMPLATE_CATEGORY" val="diagram"/>
  <p:tag name="KSO_WM_TEMPLATE_INDEX" val="107"/>
  <p:tag name="KSO_WM_UNIT_TYPE" val="m_i"/>
  <p:tag name="KSO_WM_UNIT_INDEX" val="1_2"/>
  <p:tag name="KSO_WM_UNIT_ID" val="diagram107_3*m_i*1_2"/>
  <p:tag name="KSO_WM_UNIT_LAYERLEVEL" val="1_1"/>
  <p:tag name="KSO_WM_DIAGRAM_GROUP_CODE" val="m1-1"/>
  <p:tag name="KSO_WM_UNIT_FILL_FORE_SCHEMECOLOR_INDEX" val="5"/>
  <p:tag name="KSO_WM_UNIT_FILL_TYPE" val="1"/>
  <p:tag name="KSO_WM_UNIT_TEXT_FILL_FORE_SCHEMECOLOR_INDEX" val="14"/>
  <p:tag name="KSO_WM_UNIT_TEXT_FILL_TYPE" val="1"/>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p="http://schemas.openxmlformats.org/presentationml/2006/main">
  <p:tag name="KSO_WM_TAG_VERSION" val="1.0"/>
  <p:tag name="KSO_WM_BEAUTIFY_FLAG" val="#wm#"/>
  <p:tag name="KSO_WM_UNIT_TYPE" val="i"/>
  <p:tag name="KSO_WM_UNIT_ID" val="diagram107_3*i*20"/>
  <p:tag name="KSO_WM_TEMPLATE_CATEGORY" val="diagram"/>
  <p:tag name="KSO_WM_TEMPLATE_INDEX" val="107"/>
  <p:tag name="KSO_WM_UNIT_INDEX" val="20"/>
</p:tagLst>
</file>

<file path=ppt/tags/tag41.xml><?xml version="1.0" encoding="utf-8"?>
<p:tagLst xmlns:p="http://schemas.openxmlformats.org/presentationml/2006/main">
  <p:tag name="KSO_WM_UNIT_CLEAR" val="1"/>
  <p:tag name="KSO_WM_TAG_VERSION" val="1.0"/>
  <p:tag name="KSO_WM_BEAUTIFY_FLAG" val="#wm#"/>
  <p:tag name="KSO_WM_TEMPLATE_CATEGORY" val="diagram"/>
  <p:tag name="KSO_WM_TEMPLATE_INDEX" val="107"/>
  <p:tag name="KSO_WM_UNIT_TYPE" val="m_i"/>
  <p:tag name="KSO_WM_UNIT_INDEX" val="1_7"/>
  <p:tag name="KSO_WM_UNIT_ID" val="diagram107_3*m_i*1_7"/>
  <p:tag name="KSO_WM_UNIT_LAYERLEVEL" val="1_1"/>
  <p:tag name="KSO_WM_DIAGRAM_GROUP_CODE" val="m1-1"/>
  <p:tag name="KSO_WM_UNIT_TEXT_FILL_FORE_SCHEMECOLOR_INDEX" val="14"/>
  <p:tag name="KSO_WM_UNIT_TEXT_FILL_TYPE" val="1"/>
</p:tagLst>
</file>

<file path=ppt/tags/tag42.xml><?xml version="1.0" encoding="utf-8"?>
<p:tagLst xmlns:p="http://schemas.openxmlformats.org/presentationml/2006/main">
  <p:tag name="KSO_WM_UNIT_CLEAR" val="1"/>
  <p:tag name="KSO_WM_UNIT_VALUE" val="4"/>
  <p:tag name="KSO_WM_UNIT_HIGHLIGHT" val="0"/>
  <p:tag name="KSO_WM_UNIT_COMPATIBLE" val="0"/>
  <p:tag name="KSO_WM_TAG_VERSION" val="1.0"/>
  <p:tag name="KSO_WM_BEAUTIFY_FLAG" val="#wm#"/>
  <p:tag name="KSO_WM_TEMPLATE_CATEGORY" val="diagram"/>
  <p:tag name="KSO_WM_TEMPLATE_INDEX" val="107"/>
  <p:tag name="KSO_WM_UNIT_TYPE" val="m_i"/>
  <p:tag name="KSO_WM_UNIT_INDEX" val="1_8"/>
  <p:tag name="KSO_WM_UNIT_ID" val="diagram107_3*m_i*1_8"/>
  <p:tag name="KSO_WM_UNIT_LAYERLEVEL" val="1_1"/>
  <p:tag name="KSO_WM_DIAGRAM_GROUP_CODE" val="m1-1"/>
  <p:tag name="KSO_WM_UNIT_FILL_FORE_SCHEMECOLOR_INDEX" val="6"/>
  <p:tag name="KSO_WM_UNIT_FILL_TYPE" val="1"/>
  <p:tag name="KSO_WM_UNIT_TEXT_FILL_FORE_SCHEMECOLOR_INDEX" val="14"/>
  <p:tag name="KSO_WM_UNIT_TEXT_FILL_TYPE" val="1"/>
</p:tagLst>
</file>

<file path=ppt/tags/tag43.xml><?xml version="1.0" encoding="utf-8"?>
<p:tagLst xmlns:p="http://schemas.openxmlformats.org/presentationml/2006/main">
  <p:tag name="KSO_WM_TAG_VERSION" val="1.0"/>
  <p:tag name="KSO_WM_BEAUTIFY_FLAG" val="#wm#"/>
  <p:tag name="KSO_WM_UNIT_TYPE" val="i"/>
  <p:tag name="KSO_WM_UNIT_ID" val="diagram107_3*i*25"/>
  <p:tag name="KSO_WM_TEMPLATE_CATEGORY" val="diagram"/>
  <p:tag name="KSO_WM_TEMPLATE_INDEX" val="107"/>
  <p:tag name="KSO_WM_UNIT_INDEX" val="25"/>
</p:tagLst>
</file>

<file path=ppt/tags/tag44.xml><?xml version="1.0" encoding="utf-8"?>
<p:tagLst xmlns:p="http://schemas.openxmlformats.org/presentationml/2006/main">
  <p:tag name="KSO_WM_UNIT_CLEAR" val="1"/>
  <p:tag name="KSO_WM_TAG_VERSION" val="1.0"/>
  <p:tag name="KSO_WM_BEAUTIFY_FLAG" val="#wm#"/>
  <p:tag name="KSO_WM_TEMPLATE_CATEGORY" val="diagram"/>
  <p:tag name="KSO_WM_TEMPLATE_INDEX" val="107"/>
  <p:tag name="KSO_WM_UNIT_TYPE" val="m_i"/>
  <p:tag name="KSO_WM_UNIT_INDEX" val="1_9"/>
  <p:tag name="KSO_WM_UNIT_ID" val="diagram107_3*m_i*1_9"/>
  <p:tag name="KSO_WM_UNIT_LAYERLEVEL" val="1_1"/>
  <p:tag name="KSO_WM_DIAGRAM_GROUP_CODE" val="m1-1"/>
</p:tagLst>
</file>

<file path=ppt/tags/tag45.xml><?xml version="1.0" encoding="utf-8"?>
<p:tagLst xmlns:p="http://schemas.openxmlformats.org/presentationml/2006/main">
  <p:tag name="KSO_WM_TAG_VERSION" val="1.0"/>
  <p:tag name="KSO_WM_BEAUTIFY_FLAG" val="#wm#"/>
  <p:tag name="KSO_WM_TEMPLATE_CATEGORY" val="diagram"/>
  <p:tag name="KSO_WM_TEMPLATE_INDEX" val="107"/>
  <p:tag name="KSO_WM_UNIT_TYPE" val="m_h_f"/>
  <p:tag name="KSO_WM_UNIT_INDEX" val="1_2_1"/>
  <p:tag name="KSO_WM_UNIT_ID" val="diagram107_3*m_h_f*1_2_1"/>
  <p:tag name="KSO_WM_UNIT_CLEAR" val="1"/>
  <p:tag name="KSO_WM_UNIT_LAYERLEVEL" val="1_1_1"/>
  <p:tag name="KSO_WM_UNIT_VALUE" val="20"/>
  <p:tag name="KSO_WM_UNIT_HIGHLIGHT" val="0"/>
  <p:tag name="KSO_WM_UNIT_COMPATIBLE" val="0"/>
  <p:tag name="KSO_WM_UNIT_PRESET_TEXT_INDEX" val="4"/>
  <p:tag name="KSO_WM_UNIT_PRESET_TEXT_LEN" val="22"/>
  <p:tag name="KSO_WM_DIAGRAM_GROUP_CODE" val="m1-1"/>
  <p:tag name="KSO_WM_UNIT_TEXT_FILL_FORE_SCHEMECOLOR_INDEX" val="6"/>
  <p:tag name="KSO_WM_UNIT_TEXT_FILL_TYPE" val="1"/>
</p:tagLst>
</file>

<file path=ppt/tags/tag46.xml><?xml version="1.0" encoding="utf-8"?>
<p:tagLst xmlns:p="http://schemas.openxmlformats.org/presentationml/2006/main">
  <p:tag name="KSO_WM_UNIT_CLEAR" val="1"/>
  <p:tag name="KSO_WM_TAG_VERSION" val="1.0"/>
  <p:tag name="KSO_WM_BEAUTIFY_FLAG" val="#wm#"/>
  <p:tag name="KSO_WM_TEMPLATE_CATEGORY" val="diagram"/>
  <p:tag name="KSO_WM_TEMPLATE_INDEX" val="107"/>
  <p:tag name="KSO_WM_UNIT_TYPE" val="m_i"/>
  <p:tag name="KSO_WM_UNIT_INDEX" val="1_14"/>
  <p:tag name="KSO_WM_UNIT_ID" val="diagram107_3*m_i*1_14"/>
  <p:tag name="KSO_WM_UNIT_LAYERLEVEL" val="1_1"/>
  <p:tag name="KSO_WM_DIAGRAM_GROUP_CODE" val="m1-1"/>
</p:tagLst>
</file>

<file path=ppt/tags/tag47.xml><?xml version="1.0" encoding="utf-8"?>
<p:tagLst xmlns:p="http://schemas.openxmlformats.org/presentationml/2006/main">
  <p:tag name="KSO_WM_UNIT_CLEAR" val="1"/>
  <p:tag name="KSO_WM_TAG_VERSION" val="1.0"/>
  <p:tag name="KSO_WM_BEAUTIFY_FLAG" val="#wm#"/>
  <p:tag name="KSO_WM_TEMPLATE_CATEGORY" val="diagram"/>
  <p:tag name="KSO_WM_TEMPLATE_INDEX" val="107"/>
  <p:tag name="KSO_WM_UNIT_TYPE" val="m_i"/>
  <p:tag name="KSO_WM_UNIT_INDEX" val="1_16"/>
  <p:tag name="KSO_WM_UNIT_ID" val="diagram107_3*m_i*1_16"/>
  <p:tag name="KSO_WM_UNIT_LAYERLEVEL" val="1_1"/>
  <p:tag name="KSO_WM_DIAGRAM_GROUP_CODE" val="m1-1"/>
</p:tagLst>
</file>

<file path=ppt/tags/tag48.xml><?xml version="1.0" encoding="utf-8"?>
<p:tagLst xmlns:p="http://schemas.openxmlformats.org/presentationml/2006/main">
  <p:tag name="KSO_WM_TAG_VERSION" val="1.0"/>
  <p:tag name="KSO_WM_BEAUTIFY_FLAG" val="#wm#"/>
  <p:tag name="KSO_WM_UNIT_TYPE" val="i"/>
  <p:tag name="KSO_WM_UNIT_ID" val="diagram107_3*i*25"/>
  <p:tag name="KSO_WM_TEMPLATE_CATEGORY" val="diagram"/>
  <p:tag name="KSO_WM_TEMPLATE_INDEX" val="107"/>
  <p:tag name="KSO_WM_UNIT_INDEX" val="25"/>
</p:tagLst>
</file>

<file path=ppt/tags/tag49.xml><?xml version="1.0" encoding="utf-8"?>
<p:tagLst xmlns:p="http://schemas.openxmlformats.org/presentationml/2006/main">
  <p:tag name="KSO_WM_UNIT_CLEAR" val="1"/>
  <p:tag name="KSO_WM_TAG_VERSION" val="1.0"/>
  <p:tag name="KSO_WM_BEAUTIFY_FLAG" val="#wm#"/>
  <p:tag name="KSO_WM_TEMPLATE_CATEGORY" val="diagram"/>
  <p:tag name="KSO_WM_TEMPLATE_INDEX" val="107"/>
  <p:tag name="KSO_WM_UNIT_TYPE" val="m_i"/>
  <p:tag name="KSO_WM_UNIT_INDEX" val="1_9"/>
  <p:tag name="KSO_WM_UNIT_ID" val="diagram107_3*m_i*1_9"/>
  <p:tag name="KSO_WM_UNIT_LAYERLEVEL" val="1_1"/>
  <p:tag name="KSO_WM_DIAGRAM_GROUP_CODE" val="m1-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p="http://schemas.openxmlformats.org/presentationml/2006/main">
  <p:tag name="KSO_WM_TAG_VERSION" val="1.0"/>
  <p:tag name="KSO_WM_BEAUTIFY_FLAG" val="#wm#"/>
  <p:tag name="KSO_WM_TEMPLATE_CATEGORY" val="diagram"/>
  <p:tag name="KSO_WM_TEMPLATE_INDEX" val="107"/>
  <p:tag name="KSO_WM_UNIT_TYPE" val="m_h_f"/>
  <p:tag name="KSO_WM_UNIT_INDEX" val="1_2_1"/>
  <p:tag name="KSO_WM_UNIT_ID" val="diagram107_3*m_h_f*1_2_1"/>
  <p:tag name="KSO_WM_UNIT_CLEAR" val="1"/>
  <p:tag name="KSO_WM_UNIT_LAYERLEVEL" val="1_1_1"/>
  <p:tag name="KSO_WM_UNIT_VALUE" val="20"/>
  <p:tag name="KSO_WM_UNIT_HIGHLIGHT" val="0"/>
  <p:tag name="KSO_WM_UNIT_COMPATIBLE" val="0"/>
  <p:tag name="KSO_WM_UNIT_PRESET_TEXT_INDEX" val="4"/>
  <p:tag name="KSO_WM_UNIT_PRESET_TEXT_LEN" val="22"/>
  <p:tag name="KSO_WM_DIAGRAM_GROUP_CODE" val="m1-1"/>
  <p:tag name="KSO_WM_UNIT_TEXT_FILL_FORE_SCHEMECOLOR_INDEX" val="6"/>
  <p:tag name="KSO_WM_UNIT_TEXT_FILL_TYPE" val="1"/>
</p:tagLst>
</file>

<file path=ppt/tags/tag51.xml><?xml version="1.0" encoding="utf-8"?>
<p:tagLst xmlns:p="http://schemas.openxmlformats.org/presentationml/2006/main">
  <p:tag name="KSO_WM_TAG_VERSION" val="1.0"/>
  <p:tag name="KSO_WM_BEAUTIFY_FLAG" val="#wm#"/>
  <p:tag name="KSO_WM_UNIT_TYPE" val="i"/>
  <p:tag name="KSO_WM_UNIT_ID" val="diagram107_3*i*25"/>
  <p:tag name="KSO_WM_TEMPLATE_CATEGORY" val="diagram"/>
  <p:tag name="KSO_WM_TEMPLATE_INDEX" val="107"/>
  <p:tag name="KSO_WM_UNIT_INDEX" val="25"/>
</p:tagLst>
</file>

<file path=ppt/tags/tag52.xml><?xml version="1.0" encoding="utf-8"?>
<p:tagLst xmlns:p="http://schemas.openxmlformats.org/presentationml/2006/main">
  <p:tag name="KSO_WM_UNIT_CLEAR" val="1"/>
  <p:tag name="KSO_WM_TAG_VERSION" val="1.0"/>
  <p:tag name="KSO_WM_BEAUTIFY_FLAG" val="#wm#"/>
  <p:tag name="KSO_WM_TEMPLATE_CATEGORY" val="diagram"/>
  <p:tag name="KSO_WM_TEMPLATE_INDEX" val="107"/>
  <p:tag name="KSO_WM_UNIT_TYPE" val="m_i"/>
  <p:tag name="KSO_WM_UNIT_INDEX" val="1_9"/>
  <p:tag name="KSO_WM_UNIT_ID" val="diagram107_3*m_i*1_9"/>
  <p:tag name="KSO_WM_UNIT_LAYERLEVEL" val="1_1"/>
  <p:tag name="KSO_WM_DIAGRAM_GROUP_CODE" val="m1-1"/>
</p:tagLst>
</file>

<file path=ppt/tags/tag53.xml><?xml version="1.0" encoding="utf-8"?>
<p:tagLst xmlns:p="http://schemas.openxmlformats.org/presentationml/2006/main">
  <p:tag name="KSO_WM_TAG_VERSION" val="1.0"/>
  <p:tag name="KSO_WM_BEAUTIFY_FLAG" val="#wm#"/>
  <p:tag name="KSO_WM_TEMPLATE_CATEGORY" val="diagram"/>
  <p:tag name="KSO_WM_TEMPLATE_INDEX" val="107"/>
  <p:tag name="KSO_WM_UNIT_TYPE" val="m_h_f"/>
  <p:tag name="KSO_WM_UNIT_INDEX" val="1_2_1"/>
  <p:tag name="KSO_WM_UNIT_ID" val="diagram107_3*m_h_f*1_2_1"/>
  <p:tag name="KSO_WM_UNIT_CLEAR" val="1"/>
  <p:tag name="KSO_WM_UNIT_LAYERLEVEL" val="1_1_1"/>
  <p:tag name="KSO_WM_UNIT_VALUE" val="20"/>
  <p:tag name="KSO_WM_UNIT_HIGHLIGHT" val="0"/>
  <p:tag name="KSO_WM_UNIT_COMPATIBLE" val="0"/>
  <p:tag name="KSO_WM_UNIT_PRESET_TEXT_INDEX" val="4"/>
  <p:tag name="KSO_WM_UNIT_PRESET_TEXT_LEN" val="22"/>
  <p:tag name="KSO_WM_DIAGRAM_GROUP_CODE" val="m1-1"/>
  <p:tag name="KSO_WM_UNIT_TEXT_FILL_FORE_SCHEMECOLOR_INDEX" val="6"/>
  <p:tag name="KSO_WM_UNIT_TEXT_FILL_TYPE" val="1"/>
</p:tagLst>
</file>

<file path=ppt/tags/tag54.xml><?xml version="1.0" encoding="utf-8"?>
<p:tagLst xmlns:p="http://schemas.openxmlformats.org/presentationml/2006/main">
  <p:tag name="KSO_WM_TAG_VERSION" val="1.0"/>
  <p:tag name="KSO_WM_BEAUTIFY_FLAG" val="#wm#"/>
  <p:tag name="KSO_WM_UNIT_TYPE" val="i"/>
  <p:tag name="KSO_WM_UNIT_ID" val="diagram107_3*i*25"/>
  <p:tag name="KSO_WM_TEMPLATE_CATEGORY" val="diagram"/>
  <p:tag name="KSO_WM_TEMPLATE_INDEX" val="107"/>
  <p:tag name="KSO_WM_UNIT_INDEX" val="25"/>
</p:tagLst>
</file>

<file path=ppt/tags/tag55.xml><?xml version="1.0" encoding="utf-8"?>
<p:tagLst xmlns:p="http://schemas.openxmlformats.org/presentationml/2006/main">
  <p:tag name="KSO_WM_UNIT_CLEAR" val="1"/>
  <p:tag name="KSO_WM_TAG_VERSION" val="1.0"/>
  <p:tag name="KSO_WM_BEAUTIFY_FLAG" val="#wm#"/>
  <p:tag name="KSO_WM_TEMPLATE_CATEGORY" val="diagram"/>
  <p:tag name="KSO_WM_TEMPLATE_INDEX" val="107"/>
  <p:tag name="KSO_WM_UNIT_TYPE" val="m_i"/>
  <p:tag name="KSO_WM_UNIT_INDEX" val="1_9"/>
  <p:tag name="KSO_WM_UNIT_ID" val="diagram107_3*m_i*1_9"/>
  <p:tag name="KSO_WM_UNIT_LAYERLEVEL" val="1_1"/>
  <p:tag name="KSO_WM_DIAGRAM_GROUP_CODE" val="m1-1"/>
</p:tagLst>
</file>

<file path=ppt/tags/tag56.xml><?xml version="1.0" encoding="utf-8"?>
<p:tagLst xmlns:p="http://schemas.openxmlformats.org/presentationml/2006/main">
  <p:tag name="KSO_WM_TAG_VERSION" val="1.0"/>
  <p:tag name="KSO_WM_BEAUTIFY_FLAG" val="#wm#"/>
  <p:tag name="KSO_WM_TEMPLATE_CATEGORY" val="diagram"/>
  <p:tag name="KSO_WM_TEMPLATE_INDEX" val="107"/>
  <p:tag name="KSO_WM_UNIT_TYPE" val="m_h_f"/>
  <p:tag name="KSO_WM_UNIT_INDEX" val="1_2_1"/>
  <p:tag name="KSO_WM_UNIT_ID" val="diagram107_3*m_h_f*1_2_1"/>
  <p:tag name="KSO_WM_UNIT_CLEAR" val="1"/>
  <p:tag name="KSO_WM_UNIT_LAYERLEVEL" val="1_1_1"/>
  <p:tag name="KSO_WM_UNIT_VALUE" val="20"/>
  <p:tag name="KSO_WM_UNIT_HIGHLIGHT" val="0"/>
  <p:tag name="KSO_WM_UNIT_COMPATIBLE" val="0"/>
  <p:tag name="KSO_WM_UNIT_PRESET_TEXT_INDEX" val="4"/>
  <p:tag name="KSO_WM_UNIT_PRESET_TEXT_LEN" val="22"/>
  <p:tag name="KSO_WM_DIAGRAM_GROUP_CODE" val="m1-1"/>
  <p:tag name="KSO_WM_UNIT_TEXT_FILL_FORE_SCHEMECOLOR_INDEX" val="6"/>
  <p:tag name="KSO_WM_UNIT_TEXT_FILL_TYPE" val="1"/>
</p:tagLst>
</file>

<file path=ppt/tags/tag57.xml><?xml version="1.0" encoding="utf-8"?>
<p:tagLst xmlns:p="http://schemas.openxmlformats.org/presentationml/2006/main">
  <p:tag name="KSO_WM_UNIT_CLEAR" val="1"/>
  <p:tag name="KSO_WM_TAG_VERSION" val="1.0"/>
  <p:tag name="KSO_WM_BEAUTIFY_FLAG" val="#wm#"/>
  <p:tag name="KSO_WM_TEMPLATE_CATEGORY" val="diagram"/>
  <p:tag name="KSO_WM_TEMPLATE_INDEX" val="107"/>
  <p:tag name="KSO_WM_UNIT_TYPE" val="m_i"/>
  <p:tag name="KSO_WM_UNIT_INDEX" val="1_14"/>
  <p:tag name="KSO_WM_UNIT_ID" val="diagram107_3*m_i*1_14"/>
  <p:tag name="KSO_WM_UNIT_LAYERLEVEL" val="1_1"/>
  <p:tag name="KSO_WM_DIAGRAM_GROUP_CODE" val="m1-1"/>
</p:tagLst>
</file>

<file path=ppt/tags/tag58.xml><?xml version="1.0" encoding="utf-8"?>
<p:tagLst xmlns:p="http://schemas.openxmlformats.org/presentationml/2006/main">
  <p:tag name="KSO_WM_UNIT_CLEAR" val="1"/>
  <p:tag name="KSO_WM_TAG_VERSION" val="1.0"/>
  <p:tag name="KSO_WM_BEAUTIFY_FLAG" val="#wm#"/>
  <p:tag name="KSO_WM_TEMPLATE_CATEGORY" val="diagram"/>
  <p:tag name="KSO_WM_TEMPLATE_INDEX" val="107"/>
  <p:tag name="KSO_WM_UNIT_TYPE" val="m_i"/>
  <p:tag name="KSO_WM_UNIT_INDEX" val="1_14"/>
  <p:tag name="KSO_WM_UNIT_ID" val="diagram107_3*m_i*1_14"/>
  <p:tag name="KSO_WM_UNIT_LAYERLEVEL" val="1_1"/>
  <p:tag name="KSO_WM_DIAGRAM_GROUP_CODE" val="m1-1"/>
</p:tagLst>
</file>

<file path=ppt/tags/tag59.xml><?xml version="1.0" encoding="utf-8"?>
<p:tagLst xmlns:p="http://schemas.openxmlformats.org/presentationml/2006/main">
  <p:tag name="KSO_WM_UNIT_CLEAR" val="1"/>
  <p:tag name="KSO_WM_TAG_VERSION" val="1.0"/>
  <p:tag name="KSO_WM_BEAUTIFY_FLAG" val="#wm#"/>
  <p:tag name="KSO_WM_TEMPLATE_CATEGORY" val="diagram"/>
  <p:tag name="KSO_WM_TEMPLATE_INDEX" val="107"/>
  <p:tag name="KSO_WM_UNIT_TYPE" val="m_i"/>
  <p:tag name="KSO_WM_UNIT_INDEX" val="1_14"/>
  <p:tag name="KSO_WM_UNIT_ID" val="diagram107_3*m_i*1_14"/>
  <p:tag name="KSO_WM_UNIT_LAYERLEVEL" val="1_1"/>
  <p:tag name="KSO_WM_DIAGRAM_GROUP_CODE" val="m1-1"/>
</p:tagLst>
</file>

<file path=ppt/tags/tag6.xml><?xml version="1.0" encoding="utf-8"?>
<p:tagLst xmlns:p="http://schemas.openxmlformats.org/presentationml/2006/main">
  <p:tag name="KSO_WM_TAG_VERSION" val="1.0"/>
  <p:tag name="KSO_WM_BEAUTIFY_FLAG" val="#wm#"/>
  <p:tag name="KSO_WM_UNIT_TYPE" val="i"/>
  <p:tag name="KSO_WM_UNIT_ID" val="custom20186342_2*i*6"/>
  <p:tag name="KSO_WM_TEMPLATE_CATEGORY" val="custom"/>
  <p:tag name="KSO_WM_TEMPLATE_INDEX" val="20186342"/>
  <p:tag name="KSO_WM_UNIT_INDEX" val="6"/>
</p:tagLst>
</file>

<file path=ppt/tags/tag60.xml><?xml version="1.0" encoding="utf-8"?>
<p:tagLst xmlns:p="http://schemas.openxmlformats.org/presentationml/2006/main">
  <p:tag name="KSO_WM_TEMPLATE_CATEGORY" val="diagram"/>
  <p:tag name="KSO_WM_TEMPLATE_INDEX" val="529"/>
  <p:tag name="KSO_WM_UNIT_TYPE" val="m_h_a"/>
  <p:tag name="KSO_WM_UNIT_INDEX" val="1_2_1"/>
  <p:tag name="KSO_WM_UNIT_ID" val="259*m_h_a*1_2_1"/>
  <p:tag name="KSO_WM_UNIT_CLEAR" val="1"/>
  <p:tag name="KSO_WM_UNIT_LAYERLEVEL" val="1_1_1"/>
  <p:tag name="KSO_WM_UNIT_VALUE" val="18"/>
  <p:tag name="KSO_WM_UNIT_HIGHLIGHT" val="0"/>
  <p:tag name="KSO_WM_UNIT_COMPATIBLE" val="0"/>
  <p:tag name="KSO_WM_UNIT_PRESET_TEXT" val="EIUSMOD"/>
  <p:tag name="KSO_WM_BEAUTIFY_FLAG" val="#wm#"/>
  <p:tag name="KSO_WM_DIAGRAM_GROUP_CODE" val="m1-1"/>
  <p:tag name="KSO_WM_TAG_VERSION" val="1.0"/>
  <p:tag name="KSO_WM_UNIT_FILL_FORE_SCHEMECOLOR_INDEX" val="6"/>
  <p:tag name="KSO_WM_UNIT_FILL_TYPE" val="1"/>
  <p:tag name="KSO_WM_UNIT_TEXT_FILL_FORE_SCHEMECOLOR_INDEX" val="14"/>
  <p:tag name="KSO_WM_UNIT_TEXT_FILL_TYPE" val="1"/>
</p:tagLst>
</file>

<file path=ppt/tags/tag61.xml><?xml version="1.0" encoding="utf-8"?>
<p:tagLst xmlns:p="http://schemas.openxmlformats.org/presentationml/2006/main">
  <p:tag name="KSO_WM_TEMPLATE_CATEGORY" val="diagram"/>
  <p:tag name="KSO_WM_TEMPLATE_INDEX" val="529"/>
  <p:tag name="KSO_WM_UNIT_TYPE" val="m_h_a"/>
  <p:tag name="KSO_WM_UNIT_INDEX" val="1_3_1"/>
  <p:tag name="KSO_WM_UNIT_ID" val="259*m_h_a*1_3_1"/>
  <p:tag name="KSO_WM_UNIT_CLEAR" val="1"/>
  <p:tag name="KSO_WM_UNIT_LAYERLEVEL" val="1_1_1"/>
  <p:tag name="KSO_WM_UNIT_VALUE" val="18"/>
  <p:tag name="KSO_WM_UNIT_HIGHLIGHT" val="0"/>
  <p:tag name="KSO_WM_UNIT_COMPATIBLE" val="0"/>
  <p:tag name="KSO_WM_UNIT_PRESET_TEXT" val="EIUSMOD"/>
  <p:tag name="KSO_WM_BEAUTIFY_FLAG" val="#wm#"/>
  <p:tag name="KSO_WM_DIAGRAM_GROUP_CODE" val="m1-1"/>
  <p:tag name="KSO_WM_TAG_VERSION" val="1.0"/>
  <p:tag name="KSO_WM_UNIT_FILL_FORE_SCHEMECOLOR_INDEX" val="7"/>
  <p:tag name="KSO_WM_UNIT_FILL_TYPE" val="1"/>
  <p:tag name="KSO_WM_UNIT_TEXT_FILL_FORE_SCHEMECOLOR_INDEX" val="14"/>
  <p:tag name="KSO_WM_UNIT_TEXT_FILL_TYPE" val="1"/>
</p:tagLst>
</file>

<file path=ppt/tags/tag62.xml><?xml version="1.0" encoding="utf-8"?>
<p:tagLst xmlns:p="http://schemas.openxmlformats.org/presentationml/2006/main">
  <p:tag name="KSO_WM_TAG_VERSION" val="1.0"/>
  <p:tag name="KSO_WM_BEAUTIFY_FLAG" val="#wm#"/>
  <p:tag name="KSO_WM_UNIT_TYPE" val="i"/>
  <p:tag name="KSO_WM_UNIT_ID" val="diagram150_4*i*12"/>
  <p:tag name="KSO_WM_TEMPLATE_CATEGORY" val="diagram"/>
  <p:tag name="KSO_WM_TEMPLATE_INDEX" val="150"/>
  <p:tag name="KSO_WM_UNIT_INDEX" val="12"/>
</p:tagLst>
</file>

<file path=ppt/tags/tag63.xml><?xml version="1.0" encoding="utf-8"?>
<p:tagLst xmlns:p="http://schemas.openxmlformats.org/presentationml/2006/main">
  <p:tag name="KSO_WM_TAG_VERSION" val="1.0"/>
  <p:tag name="KSO_WM_TEMPLATE_CATEGORY" val="diagram"/>
  <p:tag name="KSO_WM_TEMPLATE_INDEX" val="150"/>
  <p:tag name="KSO_WM_UNIT_TYPE" val="m_i"/>
  <p:tag name="KSO_WM_UNIT_INDEX" val="1_5"/>
  <p:tag name="KSO_WM_UNIT_ID" val="259*m_i*1_5"/>
  <p:tag name="KSO_WM_UNIT_CLEAR" val="1"/>
  <p:tag name="KSO_WM_UNIT_LAYERLEVEL" val="1_1"/>
  <p:tag name="KSO_WM_BEAUTIFY_FLAG" val="#wm#"/>
  <p:tag name="KSO_WM_DIAGRAM_GROUP_CODE" val="m1-1"/>
  <p:tag name="KSO_WM_UNIT_FILL_FORE_SCHEMECOLOR_INDEX" val="7"/>
  <p:tag name="KSO_WM_UNIT_FILL_TYPE" val="1"/>
  <p:tag name="KSO_WM_UNIT_TEXT_FILL_FORE_SCHEMECOLOR_INDEX" val="13"/>
  <p:tag name="KSO_WM_UNIT_TEXT_FILL_TYPE" val="1"/>
</p:tagLst>
</file>

<file path=ppt/tags/tag64.xml><?xml version="1.0" encoding="utf-8"?>
<p:tagLst xmlns:p="http://schemas.openxmlformats.org/presentationml/2006/main">
  <p:tag name="KSO_WM_TAG_VERSION" val="1.0"/>
  <p:tag name="KSO_WM_TEMPLATE_CATEGORY" val="diagram"/>
  <p:tag name="KSO_WM_TEMPLATE_INDEX" val="150"/>
  <p:tag name="KSO_WM_UNIT_TYPE" val="m_h_a"/>
  <p:tag name="KSO_WM_UNIT_INDEX" val="1_3_1"/>
  <p:tag name="KSO_WM_UNIT_ID" val="259*m_h_a*1_3_1"/>
  <p:tag name="KSO_WM_UNIT_CLEAR" val="1"/>
  <p:tag name="KSO_WM_UNIT_LAYERLEVEL" val="1_1_1"/>
  <p:tag name="KSO_WM_UNIT_VALUE" val="12"/>
  <p:tag name="KSO_WM_UNIT_HIGHLIGHT" val="0"/>
  <p:tag name="KSO_WM_UNIT_COMPATIBLE" val="0"/>
  <p:tag name="KSO_WM_UNIT_PRESET_TEXT" val="LOREM"/>
  <p:tag name="KSO_WM_BEAUTIFY_FLAG" val="#wm#"/>
  <p:tag name="KSO_WM_DIAGRAM_GROUP_CODE" val="m1-1"/>
  <p:tag name="KSO_WM_UNIT_TEXT_FILL_FORE_SCHEMECOLOR_INDEX" val="7"/>
  <p:tag name="KSO_WM_UNIT_TEXT_FILL_TYPE" val="1"/>
</p:tagLst>
</file>

<file path=ppt/tags/tag65.xml><?xml version="1.0" encoding="utf-8"?>
<p:tagLst xmlns:p="http://schemas.openxmlformats.org/presentationml/2006/main">
  <p:tag name="KSO_WM_TEMPLATE_CATEGORY" val="diagram"/>
  <p:tag name="KSO_WM_TEMPLATE_INDEX" val="526"/>
  <p:tag name="KSO_WM_UNIT_TYPE" val="m_i"/>
  <p:tag name="KSO_WM_UNIT_INDEX" val="1_1"/>
  <p:tag name="KSO_WM_UNIT_ID" val="259*m_i*1_1"/>
  <p:tag name="KSO_WM_UNIT_CLEAR" val="1"/>
  <p:tag name="KSO_WM_UNIT_LAYERLEVEL" val="1_1"/>
  <p:tag name="KSO_WM_BEAUTIFY_FLAG" val="#wm#"/>
  <p:tag name="KSO_WM_DIAGRAM_GROUP_CODE" val="m1-1"/>
  <p:tag name="KSO_WM_TAG_VERSION" val="1.0"/>
  <p:tag name="KSO_WM_UNIT_FILL_FORE_SCHEMECOLOR_INDEX" val="5"/>
  <p:tag name="KSO_WM_UNIT_FILL_TYPE" val="1"/>
</p:tagLst>
</file>

<file path=ppt/tags/tag66.xml><?xml version="1.0" encoding="utf-8"?>
<p:tagLst xmlns:p="http://schemas.openxmlformats.org/presentationml/2006/main">
  <p:tag name="KSO_WM_TEMPLATE_CATEGORY" val="diagram"/>
  <p:tag name="KSO_WM_TEMPLATE_INDEX" val="130"/>
  <p:tag name="KSO_WM_TAG_VERSION" val="1.0"/>
  <p:tag name="KSO_WM_BEAUTIFY_FLAG" val="#wm#"/>
  <p:tag name="KSO_WM_UNIT_TYPE" val="m_i"/>
  <p:tag name="KSO_WM_UNIT_INDEX" val="1_1"/>
  <p:tag name="KSO_WM_UNIT_ID" val="diagram130_4*m_i*1_1"/>
  <p:tag name="KSO_WM_UNIT_CLEAR" val="1"/>
  <p:tag name="KSO_WM_UNIT_LAYERLEVEL" val="1_1"/>
  <p:tag name="KSO_WM_DIAGRAM_GROUP_CODE" val="m1-1"/>
  <p:tag name="KSO_WM_UNIT_FILL_FORE_SCHEMECOLOR_INDEX" val="5"/>
  <p:tag name="KSO_WM_UNIT_FILL_TYPE" val="1"/>
  <p:tag name="KSO_WM_UNIT_LINE_FORE_SCHEMECOLOR_INDEX" val="7"/>
  <p:tag name="KSO_WM_UNIT_LINE_FILL_TYPE" val="2"/>
  <p:tag name="KSO_WM_UNIT_TEXT_FILL_FORE_SCHEMECOLOR_INDEX" val="14"/>
  <p:tag name="KSO_WM_UNIT_TEXT_FILL_TYPE" val="1"/>
</p:tagLst>
</file>

<file path=ppt/tags/tag67.xml><?xml version="1.0" encoding="utf-8"?>
<p:tagLst xmlns:p="http://schemas.openxmlformats.org/presentationml/2006/main">
  <p:tag name="KSO_WM_TEMPLATE_CATEGORY" val="diagram"/>
  <p:tag name="KSO_WM_TEMPLATE_INDEX" val="130"/>
  <p:tag name="KSO_WM_TAG_VERSION" val="1.0"/>
  <p:tag name="KSO_WM_BEAUTIFY_FLAG" val="#wm#"/>
  <p:tag name="KSO_WM_UNIT_TYPE" val="m_i"/>
  <p:tag name="KSO_WM_UNIT_INDEX" val="1_3"/>
  <p:tag name="KSO_WM_UNIT_ID" val="diagram130_4*m_i*1_3"/>
  <p:tag name="KSO_WM_UNIT_CLEAR" val="1"/>
  <p:tag name="KSO_WM_UNIT_LAYERLEVEL" val="1_1"/>
  <p:tag name="KSO_WM_DIAGRAM_GROUP_CODE" val="m1-1"/>
  <p:tag name="KSO_WM_UNIT_FILL_FORE_SCHEMECOLOR_INDEX" val="5"/>
  <p:tag name="KSO_WM_UNIT_FILL_TYPE" val="1"/>
  <p:tag name="KSO_WM_UNIT_LINE_FORE_SCHEMECOLOR_INDEX" val="7"/>
  <p:tag name="KSO_WM_UNIT_LINE_FILL_TYPE" val="2"/>
  <p:tag name="KSO_WM_UNIT_TEXT_FILL_FORE_SCHEMECOLOR_INDEX" val="14"/>
  <p:tag name="KSO_WM_UNIT_TEXT_FILL_TYPE" val="1"/>
</p:tagLst>
</file>

<file path=ppt/tags/tag68.xml><?xml version="1.0" encoding="utf-8"?>
<p:tagLst xmlns:p="http://schemas.openxmlformats.org/presentationml/2006/main">
  <p:tag name="KSO_WM_TAG_VERSION" val="1.0"/>
  <p:tag name="KSO_WM_BEAUTIFY_FLAG" val="#wm#"/>
  <p:tag name="KSO_WM_UNIT_TYPE" val="i"/>
  <p:tag name="KSO_WM_UNIT_ID" val="diagram107_3*i*25"/>
  <p:tag name="KSO_WM_TEMPLATE_CATEGORY" val="diagram"/>
  <p:tag name="KSO_WM_TEMPLATE_INDEX" val="107"/>
  <p:tag name="KSO_WM_UNIT_INDEX" val="25"/>
</p:tagLst>
</file>

<file path=ppt/tags/tag69.xml><?xml version="1.0" encoding="utf-8"?>
<p:tagLst xmlns:p="http://schemas.openxmlformats.org/presentationml/2006/main">
  <p:tag name="KSO_WM_UNIT_CLEAR" val="1"/>
  <p:tag name="KSO_WM_TAG_VERSION" val="1.0"/>
  <p:tag name="KSO_WM_BEAUTIFY_FLAG" val="#wm#"/>
  <p:tag name="KSO_WM_TEMPLATE_CATEGORY" val="diagram"/>
  <p:tag name="KSO_WM_TEMPLATE_INDEX" val="107"/>
  <p:tag name="KSO_WM_UNIT_TYPE" val="m_i"/>
  <p:tag name="KSO_WM_UNIT_INDEX" val="1_9"/>
  <p:tag name="KSO_WM_UNIT_ID" val="diagram107_3*m_i*1_9"/>
  <p:tag name="KSO_WM_UNIT_LAYERLEVEL" val="1_1"/>
  <p:tag name="KSO_WM_DIAGRAM_GROUP_CODE" val="m1-1"/>
</p:tagLst>
</file>

<file path=ppt/tags/tag7.xml><?xml version="1.0" encoding="utf-8"?>
<p:tagLst xmlns:p="http://schemas.openxmlformats.org/presentationml/2006/main">
  <p:tag name="KSO_WM_TEMPLATE_CATEGORY" val="custom"/>
  <p:tag name="KSO_WM_TEMPLATE_INDEX" val="20186342"/>
  <p:tag name="KSO_WM_TAG_VERSION" val="1.0"/>
  <p:tag name="KSO_WM_UNIT_TYPE" val="f"/>
  <p:tag name="KSO_WM_UNIT_INDEX" val="1"/>
  <p:tag name="KSO_WM_UNIT_ID" val="custom20186342_2*f*1"/>
  <p:tag name="KSO_WM_UNIT_LAYERLEVEL" val="1"/>
  <p:tag name="KSO_WM_UNIT_VALUE" val="175"/>
  <p:tag name="KSO_WM_UNIT_HIGHLIGHT" val="0"/>
  <p:tag name="KSO_WM_UNIT_COMPATIBLE" val="0"/>
  <p:tag name="KSO_WM_UNIT_CLEAR" val="0"/>
  <p:tag name="KSO_WM_BEAUTIFY_FLAG" val="#wm#"/>
  <p:tag name="KSO_WM_UNIT_PRESET_TEXT" val="Subtitle Here&#10;Subtitle Here&#10;Subtitle Here&#10;Subtitle Here"/>
</p:tagLst>
</file>

<file path=ppt/tags/tag70.xml><?xml version="1.0" encoding="utf-8"?>
<p:tagLst xmlns:p="http://schemas.openxmlformats.org/presentationml/2006/main">
  <p:tag name="KSO_WM_TAG_VERSION" val="1.0"/>
  <p:tag name="KSO_WM_BEAUTIFY_FLAG" val="#wm#"/>
  <p:tag name="KSO_WM_TEMPLATE_CATEGORY" val="diagram"/>
  <p:tag name="KSO_WM_TEMPLATE_INDEX" val="107"/>
  <p:tag name="KSO_WM_UNIT_TYPE" val="m_h_f"/>
  <p:tag name="KSO_WM_UNIT_INDEX" val="1_2_1"/>
  <p:tag name="KSO_WM_UNIT_ID" val="diagram107_3*m_h_f*1_2_1"/>
  <p:tag name="KSO_WM_UNIT_CLEAR" val="1"/>
  <p:tag name="KSO_WM_UNIT_LAYERLEVEL" val="1_1_1"/>
  <p:tag name="KSO_WM_UNIT_VALUE" val="20"/>
  <p:tag name="KSO_WM_UNIT_HIGHLIGHT" val="0"/>
  <p:tag name="KSO_WM_UNIT_COMPATIBLE" val="0"/>
  <p:tag name="KSO_WM_UNIT_PRESET_TEXT_INDEX" val="4"/>
  <p:tag name="KSO_WM_UNIT_PRESET_TEXT_LEN" val="22"/>
  <p:tag name="KSO_WM_DIAGRAM_GROUP_CODE" val="m1-1"/>
  <p:tag name="KSO_WM_UNIT_TEXT_FILL_FORE_SCHEMECOLOR_INDEX" val="6"/>
  <p:tag name="KSO_WM_UNIT_TEXT_FILL_TYPE" val="1"/>
</p:tagLst>
</file>

<file path=ppt/tags/tag71.xml><?xml version="1.0" encoding="utf-8"?>
<p:tagLst xmlns:p="http://schemas.openxmlformats.org/presentationml/2006/main">
  <p:tag name="KSO_WM_TAG_VERSION" val="1.0"/>
  <p:tag name="KSO_WM_BEAUTIFY_FLAG" val="#wm#"/>
  <p:tag name="KSO_WM_UNIT_TYPE" val="i"/>
  <p:tag name="KSO_WM_UNIT_ID" val="diagram150_4*i*12"/>
  <p:tag name="KSO_WM_TEMPLATE_CATEGORY" val="diagram"/>
  <p:tag name="KSO_WM_TEMPLATE_INDEX" val="150"/>
  <p:tag name="KSO_WM_UNIT_INDEX" val="12"/>
</p:tagLst>
</file>

<file path=ppt/tags/tag72.xml><?xml version="1.0" encoding="utf-8"?>
<p:tagLst xmlns:p="http://schemas.openxmlformats.org/presentationml/2006/main">
  <p:tag name="KSO_WM_TAG_VERSION" val="1.0"/>
  <p:tag name="KSO_WM_TEMPLATE_CATEGORY" val="diagram"/>
  <p:tag name="KSO_WM_TEMPLATE_INDEX" val="150"/>
  <p:tag name="KSO_WM_UNIT_TYPE" val="m_i"/>
  <p:tag name="KSO_WM_UNIT_INDEX" val="1_5"/>
  <p:tag name="KSO_WM_UNIT_ID" val="259*m_i*1_5"/>
  <p:tag name="KSO_WM_UNIT_CLEAR" val="1"/>
  <p:tag name="KSO_WM_UNIT_LAYERLEVEL" val="1_1"/>
  <p:tag name="KSO_WM_BEAUTIFY_FLAG" val="#wm#"/>
  <p:tag name="KSO_WM_DIAGRAM_GROUP_CODE" val="m1-1"/>
  <p:tag name="KSO_WM_UNIT_FILL_FORE_SCHEMECOLOR_INDEX" val="7"/>
  <p:tag name="KSO_WM_UNIT_FILL_TYPE" val="1"/>
  <p:tag name="KSO_WM_UNIT_TEXT_FILL_FORE_SCHEMECOLOR_INDEX" val="13"/>
  <p:tag name="KSO_WM_UNIT_TEXT_FILL_TYPE" val="1"/>
</p:tagLst>
</file>

<file path=ppt/tags/tag73.xml><?xml version="1.0" encoding="utf-8"?>
<p:tagLst xmlns:p="http://schemas.openxmlformats.org/presentationml/2006/main">
  <p:tag name="KSO_WM_TAG_VERSION" val="1.0"/>
  <p:tag name="KSO_WM_TEMPLATE_CATEGORY" val="diagram"/>
  <p:tag name="KSO_WM_TEMPLATE_INDEX" val="150"/>
  <p:tag name="KSO_WM_UNIT_TYPE" val="m_h_a"/>
  <p:tag name="KSO_WM_UNIT_INDEX" val="1_3_1"/>
  <p:tag name="KSO_WM_UNIT_ID" val="259*m_h_a*1_3_1"/>
  <p:tag name="KSO_WM_UNIT_CLEAR" val="1"/>
  <p:tag name="KSO_WM_UNIT_LAYERLEVEL" val="1_1_1"/>
  <p:tag name="KSO_WM_UNIT_VALUE" val="12"/>
  <p:tag name="KSO_WM_UNIT_HIGHLIGHT" val="0"/>
  <p:tag name="KSO_WM_UNIT_COMPATIBLE" val="0"/>
  <p:tag name="KSO_WM_UNIT_PRESET_TEXT" val="LOREM"/>
  <p:tag name="KSO_WM_BEAUTIFY_FLAG" val="#wm#"/>
  <p:tag name="KSO_WM_DIAGRAM_GROUP_CODE" val="m1-1"/>
  <p:tag name="KSO_WM_UNIT_TEXT_FILL_FORE_SCHEMECOLOR_INDEX" val="7"/>
  <p:tag name="KSO_WM_UNIT_TEXT_FILL_TYPE" val="1"/>
</p:tagLst>
</file>

<file path=ppt/tags/tag74.xml><?xml version="1.0" encoding="utf-8"?>
<p:tagLst xmlns:p="http://schemas.openxmlformats.org/presentationml/2006/main">
  <p:tag name="KSO_WM_UNIT_CLEAR" val="1"/>
  <p:tag name="KSO_WM_TAG_VERSION" val="1.0"/>
  <p:tag name="KSO_WM_BEAUTIFY_FLAG" val="#wm#"/>
  <p:tag name="KSO_WM_TEMPLATE_CATEGORY" val="diagram"/>
  <p:tag name="KSO_WM_TEMPLATE_INDEX" val="107"/>
  <p:tag name="KSO_WM_UNIT_TYPE" val="m_i"/>
  <p:tag name="KSO_WM_UNIT_INDEX" val="1_16"/>
  <p:tag name="KSO_WM_UNIT_ID" val="diagram107_4*m_i*1_16"/>
  <p:tag name="KSO_WM_UNIT_LAYERLEVEL" val="1_1"/>
  <p:tag name="KSO_WM_DIAGRAM_GROUP_CODE" val="m1-1"/>
</p:tagLst>
</file>

<file path=ppt/tags/tag75.xml><?xml version="1.0" encoding="utf-8"?>
<p:tagLst xmlns:p="http://schemas.openxmlformats.org/presentationml/2006/main">
  <p:tag name="KSO_WM_UNIT_CLEAR" val="1"/>
  <p:tag name="KSO_WM_TAG_VERSION" val="1.0"/>
  <p:tag name="KSO_WM_BEAUTIFY_FLAG" val="#wm#"/>
  <p:tag name="KSO_WM_TEMPLATE_CATEGORY" val="diagram"/>
  <p:tag name="KSO_WM_TEMPLATE_INDEX" val="107"/>
  <p:tag name="KSO_WM_UNIT_TYPE" val="m_i"/>
  <p:tag name="KSO_WM_UNIT_INDEX" val="1_16"/>
  <p:tag name="KSO_WM_UNIT_ID" val="diagram107_4*m_i*1_16"/>
  <p:tag name="KSO_WM_UNIT_LAYERLEVEL" val="1_1"/>
  <p:tag name="KSO_WM_DIAGRAM_GROUP_CODE" val="m1-1"/>
</p:tagLst>
</file>

<file path=ppt/tags/tag76.xml><?xml version="1.0" encoding="utf-8"?>
<p:tagLst xmlns:p="http://schemas.openxmlformats.org/presentationml/2006/main">
  <p:tag name="KSO_WM_TAG_VERSION" val="1.0"/>
  <p:tag name="KSO_WM_BEAUTIFY_FLAG" val="#wm#"/>
  <p:tag name="KSO_WM_UNIT_TYPE" val="i"/>
  <p:tag name="KSO_WM_UNIT_ID" val="diagram144_4*i*10"/>
  <p:tag name="KSO_WM_TEMPLATE_CATEGORY" val="diagram"/>
  <p:tag name="KSO_WM_TEMPLATE_INDEX" val="144"/>
  <p:tag name="KSO_WM_UNIT_INDEX" val="10"/>
</p:tagLst>
</file>

<file path=ppt/tags/tag77.xml><?xml version="1.0" encoding="utf-8"?>
<p:tagLst xmlns:p="http://schemas.openxmlformats.org/presentationml/2006/main">
  <p:tag name="KSO_WM_TAG_VERSION" val="1.0"/>
  <p:tag name="KSO_WM_TEMPLATE_CATEGORY" val="diagram"/>
  <p:tag name="KSO_WM_TEMPLATE_INDEX" val="144"/>
  <p:tag name="KSO_WM_UNIT_TYPE" val="m_i"/>
  <p:tag name="KSO_WM_UNIT_INDEX" val="1_3"/>
  <p:tag name="KSO_WM_UNIT_ID" val="259*m_i*1_3"/>
  <p:tag name="KSO_WM_UNIT_CLEAR" val="1"/>
  <p:tag name="KSO_WM_UNIT_LAYERLEVEL" val="1_1"/>
  <p:tag name="KSO_WM_BEAUTIFY_FLAG" val="#wm#"/>
  <p:tag name="KSO_WM_DIAGRAM_GROUP_CODE" val="m1-1"/>
  <p:tag name="KSO_WM_UNIT_TEXT_FILL_FORE_SCHEMECOLOR_INDEX" val="14"/>
  <p:tag name="KSO_WM_UNIT_TEXT_FILL_TYPE" val="1"/>
</p:tagLst>
</file>

<file path=ppt/tags/tag78.xml><?xml version="1.0" encoding="utf-8"?>
<p:tagLst xmlns:p="http://schemas.openxmlformats.org/presentationml/2006/main">
  <p:tag name="KSO_WM_TAG_VERSION" val="1.0"/>
  <p:tag name="KSO_WM_TEMPLATE_CATEGORY" val="diagram"/>
  <p:tag name="KSO_WM_TEMPLATE_INDEX" val="144"/>
  <p:tag name="KSO_WM_UNIT_TYPE" val="m_h_a"/>
  <p:tag name="KSO_WM_UNIT_INDEX" val="1_1_1"/>
  <p:tag name="KSO_WM_UNIT_ID" val="259*m_h_a*1_1_1"/>
  <p:tag name="KSO_WM_UNIT_CLEAR" val="1"/>
  <p:tag name="KSO_WM_UNIT_LAYERLEVEL" val="1_1_1"/>
  <p:tag name="KSO_WM_UNIT_VALUE" val="6"/>
  <p:tag name="KSO_WM_UNIT_HIGHLIGHT" val="0"/>
  <p:tag name="KSO_WM_UNIT_COMPATIBLE" val="0"/>
  <p:tag name="KSO_WM_UNIT_PRESET_TEXT" val="LOREM"/>
  <p:tag name="KSO_WM_BEAUTIFY_FLAG" val="#wm#"/>
  <p:tag name="KSO_WM_DIAGRAM_GROUP_CODE" val="m1-1"/>
  <p:tag name="KSO_WM_UNIT_FILL_FORE_SCHEMECOLOR_INDEX" val="5"/>
  <p:tag name="KSO_WM_UNIT_FILL_TYPE" val="1"/>
  <p:tag name="KSO_WM_UNIT_TEXT_FILL_FORE_SCHEMECOLOR_INDEX" val="14"/>
  <p:tag name="KSO_WM_UNIT_TEXT_FILL_TYPE" val="1"/>
</p:tagLst>
</file>

<file path=ppt/tags/tag79.xml><?xml version="1.0" encoding="utf-8"?>
<p:tagLst xmlns:p="http://schemas.openxmlformats.org/presentationml/2006/main">
  <p:tag name="KSO_WM_TAG_VERSION" val="1.0"/>
  <p:tag name="KSO_WM_BEAUTIFY_FLAG" val="#wm#"/>
  <p:tag name="KSO_WM_UNIT_TYPE" val="i"/>
  <p:tag name="KSO_WM_UNIT_ID" val="diagram107_3*i*25"/>
  <p:tag name="KSO_WM_TEMPLATE_CATEGORY" val="diagram"/>
  <p:tag name="KSO_WM_TEMPLATE_INDEX" val="107"/>
  <p:tag name="KSO_WM_UNIT_INDEX" val="25"/>
</p:tagLst>
</file>

<file path=ppt/tags/tag8.xml><?xml version="1.0" encoding="utf-8"?>
<p:tagLst xmlns:p="http://schemas.openxmlformats.org/presentationml/2006/main">
  <p:tag name="KSO_WM_TEMPLATE_CATEGORY" val="custom"/>
  <p:tag name="KSO_WM_TEMPLATE_INDEX" val="20186342"/>
  <p:tag name="KSO_WM_TAG_VERSION" val="1.0"/>
  <p:tag name="KSO_WM_UNIT_TYPE" val="f"/>
  <p:tag name="KSO_WM_UNIT_INDEX" val="1"/>
  <p:tag name="KSO_WM_UNIT_ID" val="custom20186342_2*f*1"/>
  <p:tag name="KSO_WM_UNIT_LAYERLEVEL" val="1"/>
  <p:tag name="KSO_WM_UNIT_VALUE" val="175"/>
  <p:tag name="KSO_WM_UNIT_HIGHLIGHT" val="0"/>
  <p:tag name="KSO_WM_UNIT_COMPATIBLE" val="0"/>
  <p:tag name="KSO_WM_UNIT_CLEAR" val="0"/>
  <p:tag name="KSO_WM_BEAUTIFY_FLAG" val="#wm#"/>
  <p:tag name="KSO_WM_UNIT_PRESET_TEXT" val="Subtitle Here&#10;Subtitle Here&#10;Subtitle Here&#10;Subtitle Here"/>
</p:tagLst>
</file>

<file path=ppt/tags/tag80.xml><?xml version="1.0" encoding="utf-8"?>
<p:tagLst xmlns:p="http://schemas.openxmlformats.org/presentationml/2006/main">
  <p:tag name="KSO_WM_UNIT_CLEAR" val="1"/>
  <p:tag name="KSO_WM_TAG_VERSION" val="1.0"/>
  <p:tag name="KSO_WM_BEAUTIFY_FLAG" val="#wm#"/>
  <p:tag name="KSO_WM_TEMPLATE_CATEGORY" val="diagram"/>
  <p:tag name="KSO_WM_TEMPLATE_INDEX" val="107"/>
  <p:tag name="KSO_WM_UNIT_TYPE" val="m_i"/>
  <p:tag name="KSO_WM_UNIT_INDEX" val="1_9"/>
  <p:tag name="KSO_WM_UNIT_ID" val="diagram107_3*m_i*1_9"/>
  <p:tag name="KSO_WM_UNIT_LAYERLEVEL" val="1_1"/>
  <p:tag name="KSO_WM_DIAGRAM_GROUP_CODE" val="m1-1"/>
</p:tagLst>
</file>

<file path=ppt/tags/tag81.xml><?xml version="1.0" encoding="utf-8"?>
<p:tagLst xmlns:p="http://schemas.openxmlformats.org/presentationml/2006/main">
  <p:tag name="KSO_WM_TAG_VERSION" val="1.0"/>
  <p:tag name="KSO_WM_BEAUTIFY_FLAG" val="#wm#"/>
  <p:tag name="KSO_WM_TEMPLATE_CATEGORY" val="diagram"/>
  <p:tag name="KSO_WM_TEMPLATE_INDEX" val="107"/>
  <p:tag name="KSO_WM_UNIT_TYPE" val="m_h_f"/>
  <p:tag name="KSO_WM_UNIT_INDEX" val="1_2_1"/>
  <p:tag name="KSO_WM_UNIT_ID" val="diagram107_3*m_h_f*1_2_1"/>
  <p:tag name="KSO_WM_UNIT_CLEAR" val="1"/>
  <p:tag name="KSO_WM_UNIT_LAYERLEVEL" val="1_1_1"/>
  <p:tag name="KSO_WM_UNIT_VALUE" val="20"/>
  <p:tag name="KSO_WM_UNIT_HIGHLIGHT" val="0"/>
  <p:tag name="KSO_WM_UNIT_COMPATIBLE" val="0"/>
  <p:tag name="KSO_WM_UNIT_PRESET_TEXT_INDEX" val="4"/>
  <p:tag name="KSO_WM_UNIT_PRESET_TEXT_LEN" val="22"/>
  <p:tag name="KSO_WM_DIAGRAM_GROUP_CODE" val="m1-1"/>
  <p:tag name="KSO_WM_UNIT_TEXT_FILL_FORE_SCHEMECOLOR_INDEX" val="6"/>
  <p:tag name="KSO_WM_UNIT_TEXT_FILL_TYPE" val="1"/>
</p:tagLst>
</file>

<file path=ppt/tags/tag82.xml><?xml version="1.0" encoding="utf-8"?>
<p:tagLst xmlns:p="http://schemas.openxmlformats.org/presentationml/2006/main">
  <p:tag name="KSO_WM_TAG_VERSION" val="1.0"/>
  <p:tag name="KSO_WM_BEAUTIFY_FLAG" val="#wm#"/>
  <p:tag name="KSO_WM_UNIT_TYPE" val="i"/>
  <p:tag name="KSO_WM_UNIT_ID" val="diagram107_3*i*25"/>
  <p:tag name="KSO_WM_TEMPLATE_CATEGORY" val="diagram"/>
  <p:tag name="KSO_WM_TEMPLATE_INDEX" val="107"/>
  <p:tag name="KSO_WM_UNIT_INDEX" val="25"/>
</p:tagLst>
</file>

<file path=ppt/tags/tag83.xml><?xml version="1.0" encoding="utf-8"?>
<p:tagLst xmlns:p="http://schemas.openxmlformats.org/presentationml/2006/main">
  <p:tag name="KSO_WM_UNIT_CLEAR" val="1"/>
  <p:tag name="KSO_WM_TAG_VERSION" val="1.0"/>
  <p:tag name="KSO_WM_BEAUTIFY_FLAG" val="#wm#"/>
  <p:tag name="KSO_WM_TEMPLATE_CATEGORY" val="diagram"/>
  <p:tag name="KSO_WM_TEMPLATE_INDEX" val="107"/>
  <p:tag name="KSO_WM_UNIT_TYPE" val="m_i"/>
  <p:tag name="KSO_WM_UNIT_INDEX" val="1_9"/>
  <p:tag name="KSO_WM_UNIT_ID" val="diagram107_3*m_i*1_9"/>
  <p:tag name="KSO_WM_UNIT_LAYERLEVEL" val="1_1"/>
  <p:tag name="KSO_WM_DIAGRAM_GROUP_CODE" val="m1-1"/>
</p:tagLst>
</file>

<file path=ppt/tags/tag84.xml><?xml version="1.0" encoding="utf-8"?>
<p:tagLst xmlns:p="http://schemas.openxmlformats.org/presentationml/2006/main">
  <p:tag name="KSO_WM_TAG_VERSION" val="1.0"/>
  <p:tag name="KSO_WM_BEAUTIFY_FLAG" val="#wm#"/>
  <p:tag name="KSO_WM_TEMPLATE_CATEGORY" val="diagram"/>
  <p:tag name="KSO_WM_TEMPLATE_INDEX" val="107"/>
  <p:tag name="KSO_WM_UNIT_TYPE" val="m_h_f"/>
  <p:tag name="KSO_WM_UNIT_INDEX" val="1_2_1"/>
  <p:tag name="KSO_WM_UNIT_ID" val="diagram107_3*m_h_f*1_2_1"/>
  <p:tag name="KSO_WM_UNIT_CLEAR" val="1"/>
  <p:tag name="KSO_WM_UNIT_LAYERLEVEL" val="1_1_1"/>
  <p:tag name="KSO_WM_UNIT_VALUE" val="20"/>
  <p:tag name="KSO_WM_UNIT_HIGHLIGHT" val="0"/>
  <p:tag name="KSO_WM_UNIT_COMPATIBLE" val="0"/>
  <p:tag name="KSO_WM_UNIT_PRESET_TEXT_INDEX" val="4"/>
  <p:tag name="KSO_WM_UNIT_PRESET_TEXT_LEN" val="22"/>
  <p:tag name="KSO_WM_DIAGRAM_GROUP_CODE" val="m1-1"/>
  <p:tag name="KSO_WM_UNIT_TEXT_FILL_FORE_SCHEMECOLOR_INDEX" val="6"/>
  <p:tag name="KSO_WM_UNIT_TEXT_FILL_TYPE" val="1"/>
</p:tagLst>
</file>

<file path=ppt/tags/tag85.xml><?xml version="1.0" encoding="utf-8"?>
<p:tagLst xmlns:p="http://schemas.openxmlformats.org/presentationml/2006/main">
  <p:tag name="KSO_WM_TEMPLATE_CATEGORY" val="custom"/>
  <p:tag name="KSO_WM_TEMPLATE_INDEX" val="20186845"/>
</p:tagLst>
</file>

<file path=ppt/tags/tag9.xml><?xml version="1.0" encoding="utf-8"?>
<p:tagLst xmlns:p="http://schemas.openxmlformats.org/presentationml/2006/main">
  <p:tag name="KSO_WM_TEMPLATE_CATEGORY" val="custom"/>
  <p:tag name="KSO_WM_TEMPLATE_INDEX" val="20186342"/>
  <p:tag name="KSO_WM_TAG_VERSION" val="1.0"/>
  <p:tag name="KSO_WM_UNIT_TYPE" val="f"/>
  <p:tag name="KSO_WM_UNIT_INDEX" val="1"/>
  <p:tag name="KSO_WM_UNIT_ID" val="custom20186342_2*f*1"/>
  <p:tag name="KSO_WM_UNIT_LAYERLEVEL" val="1"/>
  <p:tag name="KSO_WM_UNIT_VALUE" val="175"/>
  <p:tag name="KSO_WM_UNIT_HIGHLIGHT" val="0"/>
  <p:tag name="KSO_WM_UNIT_COMPATIBLE" val="0"/>
  <p:tag name="KSO_WM_UNIT_CLEAR" val="0"/>
  <p:tag name="KSO_WM_BEAUTIFY_FLAG" val="#wm#"/>
  <p:tag name="KSO_WM_UNIT_PRESET_TEXT" val="Subtitle Here&#10;Subtitle Here&#10;Subtitle Here&#10;Subtitle Here"/>
</p:tagLst>
</file>

<file path=ppt/theme/theme1.xml><?xml version="1.0" encoding="utf-8"?>
<a:theme xmlns:a="http://schemas.openxmlformats.org/drawingml/2006/main" name="Office 主题">
  <a:themeElements>
    <a:clrScheme name="经典红色">
      <a:dk1>
        <a:sysClr val="windowText" lastClr="000000"/>
      </a:dk1>
      <a:lt1>
        <a:sysClr val="window" lastClr="FFFFFF"/>
      </a:lt1>
      <a:dk2>
        <a:srgbClr val="44546A"/>
      </a:dk2>
      <a:lt2>
        <a:srgbClr val="E7E6E6"/>
      </a:lt2>
      <a:accent1>
        <a:srgbClr val="B71F22"/>
      </a:accent1>
      <a:accent2>
        <a:srgbClr val="252F32"/>
      </a:accent2>
      <a:accent3>
        <a:srgbClr val="B71F22"/>
      </a:accent3>
      <a:accent4>
        <a:srgbClr val="252F32"/>
      </a:accent4>
      <a:accent5>
        <a:srgbClr val="B71F22"/>
      </a:accent5>
      <a:accent6>
        <a:srgbClr val="252F32"/>
      </a:accent6>
      <a:hlink>
        <a:srgbClr val="0563C1"/>
      </a:hlink>
      <a:folHlink>
        <a:srgbClr val="954F72"/>
      </a:folHlink>
    </a:clrScheme>
    <a:fontScheme name="自定义 8">
      <a:majorFont>
        <a:latin typeface="华文细黑"/>
        <a:ea typeface="华文细黑"/>
        <a:cs typeface=""/>
      </a:majorFont>
      <a:minorFont>
        <a:latin typeface="华文细黑"/>
        <a:ea typeface="华文细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
  <PresentationFormat>全屏显示(16:9)</PresentationFormat>
  <Paragraphs>508</Paragraphs>
  <Slides>0</Slides>
  <Notes>3</Notes>
  <HiddenSlides>0</HiddenSlides>
  <MMClips>5</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28</vt:i4>
      </vt:variant>
    </vt:vector>
  </HeadingPairs>
  <TitlesOfParts>
    <vt:vector size="42" baseType="lpstr">
      <vt:lpstr>Arial</vt:lpstr>
      <vt:lpstr>宋体</vt:lpstr>
      <vt:lpstr>Wingdings</vt:lpstr>
      <vt:lpstr>华文细黑</vt:lpstr>
      <vt:lpstr>微软雅黑</vt:lpstr>
      <vt:lpstr>Calibri</vt:lpstr>
      <vt:lpstr>Times New Roman</vt:lpstr>
      <vt:lpstr>Clear Sans Light</vt:lpstr>
      <vt:lpstr>Tahoma</vt:lpstr>
      <vt:lpstr>黑体</vt:lpstr>
      <vt:lpstr>Gulim</vt:lpstr>
      <vt:lpstr>华文隶书</vt:lpstr>
      <vt:lpstr>Open Sans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iTianKong.com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Ivan</dc:creator>
  <cp:lastModifiedBy>iPhone</cp:lastModifiedBy>
  <cp:revision>288</cp:revision>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2052-11.38.1</vt:lpwstr>
  </property>
  <property fmtid="{D5CDD505-2E9C-101B-9397-08002B2CF9AE}" pid="3" name="ICV">
    <vt:lpwstr>981EAA3CCA104A039316585BAF864F91</vt:lpwstr>
  </property>
</Properties>
</file>